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3B0"/>
    <a:srgbClr val="EC4280"/>
    <a:srgbClr val="FE4B57"/>
    <a:srgbClr val="FF682F"/>
    <a:srgbClr val="FD6B30"/>
    <a:srgbClr val="FDC600"/>
    <a:srgbClr val="C950AE"/>
    <a:srgbClr val="F45155"/>
    <a:srgbClr val="FD4B57"/>
    <a:srgbClr val="E84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7" autoAdjust="0"/>
    <p:restoredTop sz="94660"/>
  </p:normalViewPr>
  <p:slideViewPr>
    <p:cSldViewPr>
      <p:cViewPr varScale="1">
        <p:scale>
          <a:sx n="115" d="100"/>
          <a:sy n="115" d="100"/>
        </p:scale>
        <p:origin x="104" y="1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5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89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56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72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7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6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49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64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81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4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7719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30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0737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1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1261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645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34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8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1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0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5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4889-CE6D-401F-983E-39E42EE521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70C24-2681-4549-9CF4-5E14319F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tx1">
                <a:lumMod val="95000"/>
              </a:schemeClr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5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4889-CE6D-401F-983E-39E42EE5214B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270C24-2681-4549-9CF4-5E14319F4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3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/>
              <a:t>Title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6636" y="1132324"/>
            <a:ext cx="8607653" cy="5344675"/>
            <a:chOff x="186636" y="1132324"/>
            <a:chExt cx="8607653" cy="534467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186636" y="3881014"/>
              <a:ext cx="8607653" cy="0"/>
            </a:xfrm>
            <a:prstGeom prst="straightConnector1">
              <a:avLst/>
            </a:prstGeom>
            <a:ln w="63500">
              <a:solidFill>
                <a:schemeClr val="accent6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1894477" y="3804662"/>
              <a:ext cx="5344675" cy="0"/>
            </a:xfrm>
            <a:prstGeom prst="straightConnector1">
              <a:avLst/>
            </a:prstGeom>
            <a:ln w="63500">
              <a:solidFill>
                <a:schemeClr val="accent6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228600" y="1285029"/>
            <a:ext cx="4032805" cy="2290575"/>
            <a:chOff x="228600" y="1285029"/>
            <a:chExt cx="4032805" cy="2290575"/>
          </a:xfrm>
        </p:grpSpPr>
        <p:sp>
          <p:nvSpPr>
            <p:cNvPr id="9" name="Rounded Rectangle 8"/>
            <p:cNvSpPr/>
            <p:nvPr/>
          </p:nvSpPr>
          <p:spPr>
            <a:xfrm>
              <a:off x="228600" y="1285029"/>
              <a:ext cx="4032805" cy="22905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3401" y="2048554"/>
              <a:ext cx="3575300" cy="1323439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 Proin </a:t>
              </a:r>
              <a:r>
                <a:rPr lang="en-US" sz="1600" dirty="0" err="1"/>
                <a:t>tincidunt</a:t>
              </a:r>
              <a:r>
                <a:rPr lang="en-US" sz="1600" dirty="0"/>
                <a:t>. Cras a </a:t>
              </a:r>
              <a:r>
                <a:rPr lang="en-US" sz="1600" dirty="0" err="1"/>
                <a:t>turpis</a:t>
              </a:r>
              <a:r>
                <a:rPr lang="en-US" sz="1600" dirty="0"/>
                <a:t>. 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1" y="1590439"/>
              <a:ext cx="3575300" cy="3385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Purpose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82595" y="1295400"/>
            <a:ext cx="4032805" cy="2290575"/>
            <a:chOff x="4882595" y="1295400"/>
            <a:chExt cx="4032805" cy="2290575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4882595" y="1295400"/>
              <a:ext cx="4032805" cy="22905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24930" y="1590439"/>
              <a:ext cx="3585670" cy="338554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Results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24930" y="2048554"/>
              <a:ext cx="3585670" cy="1323439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 Proin </a:t>
              </a:r>
              <a:r>
                <a:rPr lang="en-US" sz="1600" dirty="0" err="1"/>
                <a:t>tincidunt</a:t>
              </a:r>
              <a:r>
                <a:rPr lang="en-US" sz="1600" dirty="0"/>
                <a:t>. Cras a </a:t>
              </a:r>
              <a:r>
                <a:rPr lang="en-US" sz="1600" dirty="0" err="1"/>
                <a:t>turpis</a:t>
              </a:r>
              <a:r>
                <a:rPr lang="en-US" sz="1600" dirty="0"/>
                <a:t>. 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876800" y="4191000"/>
            <a:ext cx="4032805" cy="2290575"/>
            <a:chOff x="4876800" y="4191000"/>
            <a:chExt cx="4032805" cy="2290575"/>
          </a:xfrm>
          <a:solidFill>
            <a:schemeClr val="accent6">
              <a:lumMod val="75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4876800" y="4191000"/>
              <a:ext cx="4032805" cy="2290575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24930" y="4491834"/>
              <a:ext cx="3661870" cy="338554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Analysis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024930" y="4949949"/>
              <a:ext cx="3661870" cy="1077218"/>
            </a:xfrm>
            <a:prstGeom prst="rect">
              <a:avLst/>
            </a:prstGeom>
            <a:grp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 Proin </a:t>
              </a:r>
              <a:r>
                <a:rPr lang="en-US" sz="1600" dirty="0" err="1"/>
                <a:t>tincidunt</a:t>
              </a:r>
              <a:r>
                <a:rPr lang="en-US" sz="1600" dirty="0"/>
                <a:t>. Cras a </a:t>
              </a:r>
              <a:r>
                <a:rPr lang="en-US" sz="1600" dirty="0" err="1"/>
                <a:t>turpis</a:t>
              </a:r>
              <a:r>
                <a:rPr lang="en-US" sz="1600" dirty="0"/>
                <a:t>. 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" y="4186424"/>
            <a:ext cx="4032805" cy="2290575"/>
            <a:chOff x="228600" y="4186424"/>
            <a:chExt cx="4032805" cy="2290575"/>
          </a:xfrm>
        </p:grpSpPr>
        <p:sp>
          <p:nvSpPr>
            <p:cNvPr id="11" name="Rounded Rectangle 10"/>
            <p:cNvSpPr/>
            <p:nvPr/>
          </p:nvSpPr>
          <p:spPr>
            <a:xfrm>
              <a:off x="228600" y="4186424"/>
              <a:ext cx="4032805" cy="229057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1" y="4491834"/>
              <a:ext cx="3575300" cy="338554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Procedures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3401" y="4949949"/>
              <a:ext cx="3575300" cy="1323439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 Proin </a:t>
              </a:r>
              <a:r>
                <a:rPr lang="en-US" sz="1600" dirty="0" err="1"/>
                <a:t>tincidunt</a:t>
              </a:r>
              <a:r>
                <a:rPr lang="en-US" sz="1600" dirty="0"/>
                <a:t>. Cras a </a:t>
              </a:r>
              <a:r>
                <a:rPr lang="en-US" sz="1600" dirty="0" err="1"/>
                <a:t>turpis</a:t>
              </a:r>
              <a:r>
                <a:rPr lang="en-US" sz="1600" dirty="0"/>
                <a:t>. Lorem ipsum dolor sit </a:t>
              </a:r>
              <a:r>
                <a:rPr lang="en-US" sz="1600" dirty="0" err="1"/>
                <a:t>amet</a:t>
              </a:r>
              <a:r>
                <a:rPr lang="en-US" sz="1600" dirty="0"/>
                <a:t>, </a:t>
              </a:r>
              <a:r>
                <a:rPr lang="en-US" sz="1600" dirty="0" err="1"/>
                <a:t>consectetuer</a:t>
              </a:r>
              <a:r>
                <a:rPr lang="en-US" sz="1600" dirty="0"/>
                <a:t> </a:t>
              </a:r>
              <a:r>
                <a:rPr lang="en-US" sz="1600" dirty="0" err="1"/>
                <a:t>adipiscing</a:t>
              </a:r>
              <a:r>
                <a:rPr lang="en-US" sz="1600" dirty="0"/>
                <a:t> </a:t>
              </a:r>
              <a:r>
                <a:rPr lang="en-US" sz="1600" dirty="0" err="1"/>
                <a:t>elit</a:t>
              </a:r>
              <a:r>
                <a:rPr lang="en-US" sz="16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11106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C97CE"/>
      </a:accent1>
      <a:accent2>
        <a:srgbClr val="034978"/>
      </a:accent2>
      <a:accent3>
        <a:srgbClr val="7F7F7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113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1_Office Theme</vt:lpstr>
      <vt:lpstr>Wisp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shark</dc:creator>
  <cp:lastModifiedBy>William Wong</cp:lastModifiedBy>
  <cp:revision>37</cp:revision>
  <dcterms:created xsi:type="dcterms:W3CDTF">2013-10-05T11:17:30Z</dcterms:created>
  <dcterms:modified xsi:type="dcterms:W3CDTF">2020-11-17T14:29:08Z</dcterms:modified>
</cp:coreProperties>
</file>