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14"/>
  </p:notesMasterIdLst>
  <p:sldIdLst>
    <p:sldId id="257" r:id="rId2"/>
    <p:sldId id="258" r:id="rId3"/>
    <p:sldId id="260" r:id="rId4"/>
    <p:sldId id="261" r:id="rId5"/>
    <p:sldId id="262" r:id="rId6"/>
    <p:sldId id="266" r:id="rId7"/>
    <p:sldId id="267" r:id="rId8"/>
    <p:sldId id="273" r:id="rId9"/>
    <p:sldId id="274" r:id="rId10"/>
    <p:sldId id="275" r:id="rId11"/>
    <p:sldId id="276" r:id="rId12"/>
    <p:sldId id="277" r:id="rId13"/>
  </p:sldIdLst>
  <p:sldSz cx="9144000" cy="5143500" type="screen16x9"/>
  <p:notesSz cx="6858000" cy="9144000"/>
  <p:embeddedFontLst>
    <p:embeddedFont>
      <p:font typeface="Livvic" pitchFamily="2" charset="0"/>
      <p:regular r:id="rId15"/>
      <p:bold r:id="rId16"/>
      <p:italic r:id="rId17"/>
      <p:boldItalic r:id="rId18"/>
    </p:embeddedFont>
    <p:embeddedFont>
      <p:font typeface="Poppins" panose="00000500000000000000" pitchFamily="2" charset="0"/>
      <p:regular r:id="rId19"/>
      <p:bold r:id="rId20"/>
      <p:italic r:id="rId21"/>
      <p:boldItalic r:id="rId22"/>
    </p:embeddedFont>
    <p:embeddedFont>
      <p:font typeface="Poppins Black" panose="00000A00000000000000" pitchFamily="2" charset="0"/>
      <p:bold r:id="rId23"/>
      <p:boldItalic r:id="rId24"/>
    </p:embeddedFont>
    <p:embeddedFont>
      <p:font typeface="Poppins ExtraBold" panose="00000900000000000000" pitchFamily="2" charset="0"/>
      <p:bold r:id="rId25"/>
      <p:boldItalic r:id="rId26"/>
    </p:embeddedFont>
    <p:embeddedFont>
      <p:font typeface="Poppins Light" panose="00000400000000000000" pitchFamily="2" charset="0"/>
      <p:regular r:id="rId27"/>
      <p:bold r:id="rId28"/>
      <p:italic r:id="rId29"/>
      <p:boldItalic r:id="rId30"/>
    </p:embeddedFont>
    <p:embeddedFont>
      <p:font typeface="Poppins Medium" panose="00000600000000000000" pitchFamily="2" charset="0"/>
      <p:regular r:id="rId31"/>
      <p:bold r:id="rId32"/>
      <p:italic r:id="rId33"/>
      <p:boldItalic r:id="rId34"/>
    </p:embeddedFont>
    <p:embeddedFont>
      <p:font typeface="Poppins SemiBold" panose="00000700000000000000" pitchFamily="2" charset="0"/>
      <p:regular r:id="rId35"/>
      <p:bold r:id="rId36"/>
      <p:italic r:id="rId37"/>
      <p:boldItalic r:id="rId38"/>
    </p:embeddedFont>
    <p:embeddedFont>
      <p:font typeface="Roboto Condensed Light" panose="02000000000000000000" pitchFamily="2" charset="0"/>
      <p:regular r:id="rId39"/>
      <p:italic r:id="rId40"/>
    </p:embeddedFont>
    <p:embeddedFont>
      <p:font typeface="Source Sans Pro" panose="020B0503030403020204" pitchFamily="3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633">
          <p15:clr>
            <a:srgbClr val="9AA0A6"/>
          </p15:clr>
        </p15:guide>
        <p15:guide id="2" orient="horz" pos="1014">
          <p15:clr>
            <a:srgbClr val="9AA0A6"/>
          </p15:clr>
        </p15:guide>
        <p15:guide id="3" pos="2345">
          <p15:clr>
            <a:srgbClr val="9AA0A6"/>
          </p15:clr>
        </p15:guide>
        <p15:guide id="4" orient="horz" pos="2738">
          <p15:clr>
            <a:srgbClr val="9AA0A6"/>
          </p15:clr>
        </p15:guide>
        <p15:guide id="5" orient="horz" pos="919">
          <p15:clr>
            <a:srgbClr val="9AA0A6"/>
          </p15:clr>
        </p15:guide>
        <p15:guide id="6" pos="3034">
          <p15:clr>
            <a:srgbClr val="9AA0A6"/>
          </p15:clr>
        </p15:guide>
        <p15:guide id="7" orient="horz" pos="2832">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9DE758B-397D-49F0-9F8C-53F4314FBC4C}">
  <a:tblStyle styleId="{89DE758B-397D-49F0-9F8C-53F4314FBC4C}"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30" d="100"/>
          <a:sy n="130" d="100"/>
        </p:scale>
        <p:origin x="294" y="114"/>
      </p:cViewPr>
      <p:guideLst>
        <p:guide pos="633"/>
        <p:guide orient="horz" pos="1014"/>
        <p:guide pos="2345"/>
        <p:guide orient="horz" pos="2738"/>
        <p:guide orient="horz" pos="919"/>
        <p:guide pos="3034"/>
        <p:guide orient="horz" pos="28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9" Type="http://schemas.openxmlformats.org/officeDocument/2006/relationships/font" Target="fonts/font25.fntdata"/><Relationship Id="rId3" Type="http://schemas.openxmlformats.org/officeDocument/2006/relationships/slide" Target="slides/slide2.xml"/><Relationship Id="rId21" Type="http://schemas.openxmlformats.org/officeDocument/2006/relationships/font" Target="fonts/font7.fntdata"/><Relationship Id="rId34" Type="http://schemas.openxmlformats.org/officeDocument/2006/relationships/font" Target="fonts/font20.fntdata"/><Relationship Id="rId42" Type="http://schemas.openxmlformats.org/officeDocument/2006/relationships/font" Target="fonts/font28.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font" Target="fonts/font19.fntdata"/><Relationship Id="rId38" Type="http://schemas.openxmlformats.org/officeDocument/2006/relationships/font" Target="fonts/font24.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41"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font" Target="fonts/font23.fntdata"/><Relationship Id="rId40" Type="http://schemas.openxmlformats.org/officeDocument/2006/relationships/font" Target="fonts/font26.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font" Target="fonts/font22.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4" Type="http://schemas.openxmlformats.org/officeDocument/2006/relationships/font" Target="fonts/font3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font" Target="fonts/font21.fntdata"/><Relationship Id="rId43" Type="http://schemas.openxmlformats.org/officeDocument/2006/relationships/font" Target="fonts/font29.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3"/>
        <p:cNvGrpSpPr/>
        <p:nvPr/>
      </p:nvGrpSpPr>
      <p:grpSpPr>
        <a:xfrm>
          <a:off x="0" y="0"/>
          <a:ext cx="0" cy="0"/>
          <a:chOff x="0" y="0"/>
          <a:chExt cx="0" cy="0"/>
        </a:xfrm>
      </p:grpSpPr>
      <p:sp>
        <p:nvSpPr>
          <p:cNvPr id="3424" name="Google Shape;3424;ga3b7e49681_0_6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5" name="Google Shape;3425;ga3b7e49681_0_6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9"/>
        <p:cNvGrpSpPr/>
        <p:nvPr/>
      </p:nvGrpSpPr>
      <p:grpSpPr>
        <a:xfrm>
          <a:off x="0" y="0"/>
          <a:ext cx="0" cy="0"/>
          <a:chOff x="0" y="0"/>
          <a:chExt cx="0" cy="0"/>
        </a:xfrm>
      </p:grpSpPr>
      <p:sp>
        <p:nvSpPr>
          <p:cNvPr id="3700" name="Google Shape;3700;g1161d51dbfe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1" name="Google Shape;3701;g1161d51dbfe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6"/>
        <p:cNvGrpSpPr/>
        <p:nvPr/>
      </p:nvGrpSpPr>
      <p:grpSpPr>
        <a:xfrm>
          <a:off x="0" y="0"/>
          <a:ext cx="0" cy="0"/>
          <a:chOff x="0" y="0"/>
          <a:chExt cx="0" cy="0"/>
        </a:xfrm>
      </p:grpSpPr>
      <p:sp>
        <p:nvSpPr>
          <p:cNvPr id="3707" name="Google Shape;3707;g11630ba1d1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8" name="Google Shape;3708;g11630ba1d1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3"/>
        <p:cNvGrpSpPr/>
        <p:nvPr/>
      </p:nvGrpSpPr>
      <p:grpSpPr>
        <a:xfrm>
          <a:off x="0" y="0"/>
          <a:ext cx="0" cy="0"/>
          <a:chOff x="0" y="0"/>
          <a:chExt cx="0" cy="0"/>
        </a:xfrm>
      </p:grpSpPr>
      <p:sp>
        <p:nvSpPr>
          <p:cNvPr id="3714" name="Google Shape;3714;g9f85bed76f_0_39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5" name="Google Shape;3715;g9f85bed76f_0_39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7"/>
        <p:cNvGrpSpPr/>
        <p:nvPr/>
      </p:nvGrpSpPr>
      <p:grpSpPr>
        <a:xfrm>
          <a:off x="0" y="0"/>
          <a:ext cx="0" cy="0"/>
          <a:chOff x="0" y="0"/>
          <a:chExt cx="0" cy="0"/>
        </a:xfrm>
      </p:grpSpPr>
      <p:sp>
        <p:nvSpPr>
          <p:cNvPr id="3458" name="Google Shape;3458;ga3b7e49681_0_1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9" name="Google Shape;3459;ga3b7e49681_0_1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9"/>
        <p:cNvGrpSpPr/>
        <p:nvPr/>
      </p:nvGrpSpPr>
      <p:grpSpPr>
        <a:xfrm>
          <a:off x="0" y="0"/>
          <a:ext cx="0" cy="0"/>
          <a:chOff x="0" y="0"/>
          <a:chExt cx="0" cy="0"/>
        </a:xfrm>
      </p:grpSpPr>
      <p:sp>
        <p:nvSpPr>
          <p:cNvPr id="3500" name="Google Shape;3500;ga48cadbab0_0_1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1" name="Google Shape;3501;ga48cadbab0_0_1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9"/>
        <p:cNvGrpSpPr/>
        <p:nvPr/>
      </p:nvGrpSpPr>
      <p:grpSpPr>
        <a:xfrm>
          <a:off x="0" y="0"/>
          <a:ext cx="0" cy="0"/>
          <a:chOff x="0" y="0"/>
          <a:chExt cx="0" cy="0"/>
        </a:xfrm>
      </p:grpSpPr>
      <p:sp>
        <p:nvSpPr>
          <p:cNvPr id="3520" name="Google Shape;3520;g9f85bed76f_0_39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1" name="Google Shape;3521;g9f85bed76f_0_39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3"/>
        <p:cNvGrpSpPr/>
        <p:nvPr/>
      </p:nvGrpSpPr>
      <p:grpSpPr>
        <a:xfrm>
          <a:off x="0" y="0"/>
          <a:ext cx="0" cy="0"/>
          <a:chOff x="0" y="0"/>
          <a:chExt cx="0" cy="0"/>
        </a:xfrm>
      </p:grpSpPr>
      <p:sp>
        <p:nvSpPr>
          <p:cNvPr id="3534" name="Google Shape;3534;g1161d51dbf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5" name="Google Shape;3535;g1161d51dbf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2"/>
        <p:cNvGrpSpPr/>
        <p:nvPr/>
      </p:nvGrpSpPr>
      <p:grpSpPr>
        <a:xfrm>
          <a:off x="0" y="0"/>
          <a:ext cx="0" cy="0"/>
          <a:chOff x="0" y="0"/>
          <a:chExt cx="0" cy="0"/>
        </a:xfrm>
      </p:grpSpPr>
      <p:sp>
        <p:nvSpPr>
          <p:cNvPr id="3633" name="Google Shape;3633;g9f85bed76f_0_39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4" name="Google Shape;3634;g9f85bed76f_0_39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3"/>
        <p:cNvGrpSpPr/>
        <p:nvPr/>
      </p:nvGrpSpPr>
      <p:grpSpPr>
        <a:xfrm>
          <a:off x="0" y="0"/>
          <a:ext cx="0" cy="0"/>
          <a:chOff x="0" y="0"/>
          <a:chExt cx="0" cy="0"/>
        </a:xfrm>
      </p:grpSpPr>
      <p:sp>
        <p:nvSpPr>
          <p:cNvPr id="3644" name="Google Shape;3644;ga48cadbab0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5" name="Google Shape;3645;ga48cadbab0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5"/>
        <p:cNvGrpSpPr/>
        <p:nvPr/>
      </p:nvGrpSpPr>
      <p:grpSpPr>
        <a:xfrm>
          <a:off x="0" y="0"/>
          <a:ext cx="0" cy="0"/>
          <a:chOff x="0" y="0"/>
          <a:chExt cx="0" cy="0"/>
        </a:xfrm>
      </p:grpSpPr>
      <p:sp>
        <p:nvSpPr>
          <p:cNvPr id="3686" name="Google Shape;3686;ga3b7e49681_0_25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7" name="Google Shape;3687;ga3b7e49681_0_25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2"/>
        <p:cNvGrpSpPr/>
        <p:nvPr/>
      </p:nvGrpSpPr>
      <p:grpSpPr>
        <a:xfrm>
          <a:off x="0" y="0"/>
          <a:ext cx="0" cy="0"/>
          <a:chOff x="0" y="0"/>
          <a:chExt cx="0" cy="0"/>
        </a:xfrm>
      </p:grpSpPr>
      <p:sp>
        <p:nvSpPr>
          <p:cNvPr id="3693" name="Google Shape;3693;g1161d51dbfe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4" name="Google Shape;3694;g1161d51dbfe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2"/>
        <p:cNvGrpSpPr/>
        <p:nvPr/>
      </p:nvGrpSpPr>
      <p:grpSpPr>
        <a:xfrm>
          <a:off x="0" y="0"/>
          <a:ext cx="0" cy="0"/>
          <a:chOff x="0" y="0"/>
          <a:chExt cx="0" cy="0"/>
        </a:xfrm>
      </p:grpSpPr>
      <p:sp>
        <p:nvSpPr>
          <p:cNvPr id="453" name="Google Shape;453;p3"/>
          <p:cNvSpPr txBox="1">
            <a:spLocks noGrp="1"/>
          </p:cNvSpPr>
          <p:nvPr>
            <p:ph type="title"/>
          </p:nvPr>
        </p:nvSpPr>
        <p:spPr>
          <a:xfrm>
            <a:off x="1704900" y="1118800"/>
            <a:ext cx="4638600" cy="18987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b="1"/>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54" name="Google Shape;454;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solidFill>
                <a:schemeClr val="dk1"/>
              </a:solidFill>
            </a:endParaRPr>
          </a:p>
        </p:txBody>
      </p:sp>
      <p:grpSp>
        <p:nvGrpSpPr>
          <p:cNvPr id="455" name="Google Shape;455;p3"/>
          <p:cNvGrpSpPr/>
          <p:nvPr/>
        </p:nvGrpSpPr>
        <p:grpSpPr>
          <a:xfrm>
            <a:off x="-782860" y="3775347"/>
            <a:ext cx="5152105" cy="2831811"/>
            <a:chOff x="4178350" y="2375050"/>
            <a:chExt cx="938350" cy="515775"/>
          </a:xfrm>
        </p:grpSpPr>
        <p:sp>
          <p:nvSpPr>
            <p:cNvPr id="456" name="Google Shape;456;p3"/>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3"/>
          <p:cNvGrpSpPr/>
          <p:nvPr/>
        </p:nvGrpSpPr>
        <p:grpSpPr>
          <a:xfrm>
            <a:off x="6372473" y="2804915"/>
            <a:ext cx="3602094" cy="3253055"/>
            <a:chOff x="1992250" y="544500"/>
            <a:chExt cx="1080250" cy="975575"/>
          </a:xfrm>
        </p:grpSpPr>
        <p:sp>
          <p:nvSpPr>
            <p:cNvPr id="464" name="Google Shape;464;p3"/>
            <p:cNvSpPr/>
            <p:nvPr/>
          </p:nvSpPr>
          <p:spPr>
            <a:xfrm>
              <a:off x="1992250" y="544500"/>
              <a:ext cx="999625" cy="975575"/>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2005450" y="605475"/>
              <a:ext cx="1067050" cy="840675"/>
            </a:xfrm>
            <a:custGeom>
              <a:avLst/>
              <a:gdLst/>
              <a:ahLst/>
              <a:cxnLst/>
              <a:rect l="l" t="t" r="r" b="b"/>
              <a:pathLst>
                <a:path w="42682" h="33627" extrusionOk="0">
                  <a:moveTo>
                    <a:pt x="23356" y="0"/>
                  </a:moveTo>
                  <a:cubicBezTo>
                    <a:pt x="18858" y="0"/>
                    <a:pt x="14320" y="700"/>
                    <a:pt x="10485" y="3134"/>
                  </a:cubicBezTo>
                  <a:cubicBezTo>
                    <a:pt x="1675" y="8687"/>
                    <a:pt x="0" y="23266"/>
                    <a:pt x="8716" y="29625"/>
                  </a:cubicBezTo>
                  <a:cubicBezTo>
                    <a:pt x="12687" y="32540"/>
                    <a:pt x="17774" y="33595"/>
                    <a:pt x="22582" y="33626"/>
                  </a:cubicBezTo>
                  <a:cubicBezTo>
                    <a:pt x="22617" y="33626"/>
                    <a:pt x="22652" y="33626"/>
                    <a:pt x="22687" y="33626"/>
                  </a:cubicBezTo>
                  <a:cubicBezTo>
                    <a:pt x="27905" y="33626"/>
                    <a:pt x="31564" y="31331"/>
                    <a:pt x="34152" y="26771"/>
                  </a:cubicBezTo>
                  <a:cubicBezTo>
                    <a:pt x="36758" y="22211"/>
                    <a:pt x="38340" y="16193"/>
                    <a:pt x="35393" y="11447"/>
                  </a:cubicBezTo>
                  <a:cubicBezTo>
                    <a:pt x="32601" y="6857"/>
                    <a:pt x="26863" y="4251"/>
                    <a:pt x="21683" y="3817"/>
                  </a:cubicBezTo>
                  <a:cubicBezTo>
                    <a:pt x="21177" y="3779"/>
                    <a:pt x="20668" y="3759"/>
                    <a:pt x="20157" y="3759"/>
                  </a:cubicBezTo>
                  <a:cubicBezTo>
                    <a:pt x="15682" y="3759"/>
                    <a:pt x="11104" y="5263"/>
                    <a:pt x="8375" y="8966"/>
                  </a:cubicBezTo>
                  <a:cubicBezTo>
                    <a:pt x="5242" y="13277"/>
                    <a:pt x="5335" y="19016"/>
                    <a:pt x="8096" y="23452"/>
                  </a:cubicBezTo>
                  <a:cubicBezTo>
                    <a:pt x="10646" y="27632"/>
                    <a:pt x="15491" y="30481"/>
                    <a:pt x="20437" y="30481"/>
                  </a:cubicBezTo>
                  <a:cubicBezTo>
                    <a:pt x="20666" y="30481"/>
                    <a:pt x="20895" y="30474"/>
                    <a:pt x="21124" y="30462"/>
                  </a:cubicBezTo>
                  <a:cubicBezTo>
                    <a:pt x="26460" y="30183"/>
                    <a:pt x="29655" y="25964"/>
                    <a:pt x="31143" y="21094"/>
                  </a:cubicBezTo>
                  <a:cubicBezTo>
                    <a:pt x="33234" y="14289"/>
                    <a:pt x="26211" y="7240"/>
                    <a:pt x="19582" y="7240"/>
                  </a:cubicBezTo>
                  <a:cubicBezTo>
                    <a:pt x="17357" y="7240"/>
                    <a:pt x="15177" y="8034"/>
                    <a:pt x="13400" y="9896"/>
                  </a:cubicBezTo>
                  <a:cubicBezTo>
                    <a:pt x="8158" y="15385"/>
                    <a:pt x="14692" y="25483"/>
                    <a:pt x="21179" y="25483"/>
                  </a:cubicBezTo>
                  <a:cubicBezTo>
                    <a:pt x="22867" y="25483"/>
                    <a:pt x="24552" y="24800"/>
                    <a:pt x="26025" y="23173"/>
                  </a:cubicBezTo>
                  <a:cubicBezTo>
                    <a:pt x="27607" y="21405"/>
                    <a:pt x="28786" y="18644"/>
                    <a:pt x="28383" y="16255"/>
                  </a:cubicBezTo>
                  <a:cubicBezTo>
                    <a:pt x="28010" y="13867"/>
                    <a:pt x="26025" y="12254"/>
                    <a:pt x="23854" y="11571"/>
                  </a:cubicBezTo>
                  <a:cubicBezTo>
                    <a:pt x="23096" y="11321"/>
                    <a:pt x="22295" y="11195"/>
                    <a:pt x="21512" y="11195"/>
                  </a:cubicBezTo>
                  <a:cubicBezTo>
                    <a:pt x="18610" y="11195"/>
                    <a:pt x="15962" y="12924"/>
                    <a:pt x="16719" y="16441"/>
                  </a:cubicBezTo>
                  <a:cubicBezTo>
                    <a:pt x="17123" y="18334"/>
                    <a:pt x="18643" y="20319"/>
                    <a:pt x="20721" y="20474"/>
                  </a:cubicBezTo>
                  <a:cubicBezTo>
                    <a:pt x="20787" y="20478"/>
                    <a:pt x="20853" y="20480"/>
                    <a:pt x="20918" y="20480"/>
                  </a:cubicBezTo>
                  <a:cubicBezTo>
                    <a:pt x="22449" y="20480"/>
                    <a:pt x="23777" y="19449"/>
                    <a:pt x="24164" y="17961"/>
                  </a:cubicBezTo>
                  <a:cubicBezTo>
                    <a:pt x="24733" y="15666"/>
                    <a:pt x="22911" y="14425"/>
                    <a:pt x="21310" y="14425"/>
                  </a:cubicBezTo>
                  <a:cubicBezTo>
                    <a:pt x="20207" y="14425"/>
                    <a:pt x="19208" y="15015"/>
                    <a:pt x="19170" y="16255"/>
                  </a:cubicBezTo>
                  <a:cubicBezTo>
                    <a:pt x="19147" y="17447"/>
                    <a:pt x="20109" y="17970"/>
                    <a:pt x="21075" y="17970"/>
                  </a:cubicBezTo>
                  <a:cubicBezTo>
                    <a:pt x="21392" y="17970"/>
                    <a:pt x="21709" y="17913"/>
                    <a:pt x="21993" y="17806"/>
                  </a:cubicBezTo>
                  <a:cubicBezTo>
                    <a:pt x="22589" y="17583"/>
                    <a:pt x="22269" y="17319"/>
                    <a:pt x="21863" y="17319"/>
                  </a:cubicBezTo>
                  <a:cubicBezTo>
                    <a:pt x="21763" y="17319"/>
                    <a:pt x="21657" y="17335"/>
                    <a:pt x="21558" y="17372"/>
                  </a:cubicBezTo>
                  <a:cubicBezTo>
                    <a:pt x="21505" y="17392"/>
                    <a:pt x="21450" y="17401"/>
                    <a:pt x="21394" y="17401"/>
                  </a:cubicBezTo>
                  <a:cubicBezTo>
                    <a:pt x="20929" y="17401"/>
                    <a:pt x="20404" y="16767"/>
                    <a:pt x="20349" y="16379"/>
                  </a:cubicBezTo>
                  <a:lnTo>
                    <a:pt x="22365" y="15418"/>
                  </a:lnTo>
                  <a:cubicBezTo>
                    <a:pt x="22675" y="15666"/>
                    <a:pt x="22892" y="16007"/>
                    <a:pt x="22985" y="16410"/>
                  </a:cubicBezTo>
                  <a:cubicBezTo>
                    <a:pt x="23140" y="16876"/>
                    <a:pt x="23171" y="17372"/>
                    <a:pt x="23078" y="17837"/>
                  </a:cubicBezTo>
                  <a:cubicBezTo>
                    <a:pt x="22861" y="19078"/>
                    <a:pt x="22675" y="18985"/>
                    <a:pt x="21496" y="19264"/>
                  </a:cubicBezTo>
                  <a:cubicBezTo>
                    <a:pt x="20979" y="19390"/>
                    <a:pt x="20657" y="19481"/>
                    <a:pt x="20396" y="19481"/>
                  </a:cubicBezTo>
                  <a:cubicBezTo>
                    <a:pt x="20015" y="19481"/>
                    <a:pt x="19766" y="19289"/>
                    <a:pt x="19232" y="18737"/>
                  </a:cubicBezTo>
                  <a:cubicBezTo>
                    <a:pt x="18798" y="18334"/>
                    <a:pt x="18488" y="17868"/>
                    <a:pt x="18239" y="17341"/>
                  </a:cubicBezTo>
                  <a:cubicBezTo>
                    <a:pt x="17867" y="16597"/>
                    <a:pt x="17712" y="15790"/>
                    <a:pt x="17712" y="14953"/>
                  </a:cubicBezTo>
                  <a:cubicBezTo>
                    <a:pt x="17772" y="12785"/>
                    <a:pt x="19481" y="11903"/>
                    <a:pt x="21335" y="11903"/>
                  </a:cubicBezTo>
                  <a:cubicBezTo>
                    <a:pt x="22347" y="11903"/>
                    <a:pt x="23403" y="12166"/>
                    <a:pt x="24257" y="12626"/>
                  </a:cubicBezTo>
                  <a:cubicBezTo>
                    <a:pt x="26304" y="13743"/>
                    <a:pt x="27545" y="15728"/>
                    <a:pt x="27266" y="18085"/>
                  </a:cubicBezTo>
                  <a:cubicBezTo>
                    <a:pt x="27049" y="19885"/>
                    <a:pt x="26335" y="21560"/>
                    <a:pt x="25188" y="22955"/>
                  </a:cubicBezTo>
                  <a:cubicBezTo>
                    <a:pt x="24132" y="24192"/>
                    <a:pt x="22717" y="24725"/>
                    <a:pt x="21264" y="24725"/>
                  </a:cubicBezTo>
                  <a:cubicBezTo>
                    <a:pt x="19728" y="24725"/>
                    <a:pt x="18149" y="24130"/>
                    <a:pt x="16906" y="23142"/>
                  </a:cubicBezTo>
                  <a:cubicBezTo>
                    <a:pt x="14176" y="20939"/>
                    <a:pt x="12036" y="16255"/>
                    <a:pt x="12842" y="12750"/>
                  </a:cubicBezTo>
                  <a:cubicBezTo>
                    <a:pt x="13589" y="9498"/>
                    <a:pt x="16562" y="7927"/>
                    <a:pt x="19578" y="7927"/>
                  </a:cubicBezTo>
                  <a:cubicBezTo>
                    <a:pt x="20820" y="7927"/>
                    <a:pt x="22068" y="8193"/>
                    <a:pt x="23171" y="8718"/>
                  </a:cubicBezTo>
                  <a:cubicBezTo>
                    <a:pt x="26366" y="10207"/>
                    <a:pt x="29189" y="13526"/>
                    <a:pt x="30151" y="16907"/>
                  </a:cubicBezTo>
                  <a:cubicBezTo>
                    <a:pt x="30709" y="18954"/>
                    <a:pt x="30275" y="20908"/>
                    <a:pt x="29468" y="22769"/>
                  </a:cubicBezTo>
                  <a:cubicBezTo>
                    <a:pt x="28538" y="24879"/>
                    <a:pt x="27359" y="27267"/>
                    <a:pt x="25436" y="28601"/>
                  </a:cubicBezTo>
                  <a:cubicBezTo>
                    <a:pt x="24067" y="29538"/>
                    <a:pt x="22499" y="29932"/>
                    <a:pt x="20889" y="29932"/>
                  </a:cubicBezTo>
                  <a:cubicBezTo>
                    <a:pt x="17755" y="29932"/>
                    <a:pt x="14465" y="28439"/>
                    <a:pt x="12191" y="26554"/>
                  </a:cubicBezTo>
                  <a:cubicBezTo>
                    <a:pt x="6111" y="21467"/>
                    <a:pt x="4994" y="10858"/>
                    <a:pt x="12346" y="6236"/>
                  </a:cubicBezTo>
                  <a:cubicBezTo>
                    <a:pt x="14452" y="4915"/>
                    <a:pt x="17028" y="4304"/>
                    <a:pt x="19693" y="4304"/>
                  </a:cubicBezTo>
                  <a:cubicBezTo>
                    <a:pt x="25980" y="4304"/>
                    <a:pt x="32765" y="7704"/>
                    <a:pt x="35052" y="13215"/>
                  </a:cubicBezTo>
                  <a:cubicBezTo>
                    <a:pt x="36572" y="16907"/>
                    <a:pt x="35765" y="21063"/>
                    <a:pt x="34214" y="24599"/>
                  </a:cubicBezTo>
                  <a:cubicBezTo>
                    <a:pt x="32353" y="28880"/>
                    <a:pt x="29375" y="32758"/>
                    <a:pt x="24381" y="33006"/>
                  </a:cubicBezTo>
                  <a:cubicBezTo>
                    <a:pt x="23939" y="33027"/>
                    <a:pt x="23491" y="33038"/>
                    <a:pt x="23039" y="33038"/>
                  </a:cubicBezTo>
                  <a:cubicBezTo>
                    <a:pt x="16364" y="33038"/>
                    <a:pt x="8841" y="30629"/>
                    <a:pt x="5646" y="24382"/>
                  </a:cubicBezTo>
                  <a:cubicBezTo>
                    <a:pt x="1706" y="16721"/>
                    <a:pt x="5304" y="5926"/>
                    <a:pt x="13152" y="2390"/>
                  </a:cubicBezTo>
                  <a:cubicBezTo>
                    <a:pt x="16162" y="1025"/>
                    <a:pt x="19509" y="583"/>
                    <a:pt x="22849" y="583"/>
                  </a:cubicBezTo>
                  <a:cubicBezTo>
                    <a:pt x="24673" y="583"/>
                    <a:pt x="26495" y="715"/>
                    <a:pt x="28259" y="901"/>
                  </a:cubicBezTo>
                  <a:cubicBezTo>
                    <a:pt x="32912" y="1397"/>
                    <a:pt x="37533" y="2607"/>
                    <a:pt x="41411" y="5337"/>
                  </a:cubicBezTo>
                  <a:cubicBezTo>
                    <a:pt x="41474" y="5387"/>
                    <a:pt x="41566" y="5408"/>
                    <a:pt x="41670" y="5408"/>
                  </a:cubicBezTo>
                  <a:cubicBezTo>
                    <a:pt x="42081" y="5408"/>
                    <a:pt x="42682" y="5082"/>
                    <a:pt x="42434" y="4933"/>
                  </a:cubicBezTo>
                  <a:lnTo>
                    <a:pt x="42403" y="4902"/>
                  </a:lnTo>
                  <a:cubicBezTo>
                    <a:pt x="37844" y="1676"/>
                    <a:pt x="32353" y="498"/>
                    <a:pt x="26863" y="125"/>
                  </a:cubicBezTo>
                  <a:cubicBezTo>
                    <a:pt x="25705" y="48"/>
                    <a:pt x="24532" y="0"/>
                    <a:pt x="2335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6" name="Google Shape;466;p3"/>
          <p:cNvGrpSpPr/>
          <p:nvPr/>
        </p:nvGrpSpPr>
        <p:grpSpPr>
          <a:xfrm rot="10799904">
            <a:off x="4302573" y="-835826"/>
            <a:ext cx="5915080" cy="2667902"/>
            <a:chOff x="5619200" y="4458200"/>
            <a:chExt cx="1647150" cy="742900"/>
          </a:xfrm>
        </p:grpSpPr>
        <p:sp>
          <p:nvSpPr>
            <p:cNvPr id="467" name="Google Shape;467;p3"/>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 name="Google Shape;472;p3"/>
          <p:cNvGrpSpPr/>
          <p:nvPr/>
        </p:nvGrpSpPr>
        <p:grpSpPr>
          <a:xfrm rot="-9231878">
            <a:off x="-141228" y="-529839"/>
            <a:ext cx="1480974" cy="2494776"/>
            <a:chOff x="3026750" y="1552825"/>
            <a:chExt cx="1108700" cy="1867600"/>
          </a:xfrm>
        </p:grpSpPr>
        <p:sp>
          <p:nvSpPr>
            <p:cNvPr id="473" name="Google Shape;473;p3"/>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3"/>
          <p:cNvGrpSpPr/>
          <p:nvPr/>
        </p:nvGrpSpPr>
        <p:grpSpPr>
          <a:xfrm>
            <a:off x="6567163" y="2686213"/>
            <a:ext cx="700450" cy="636075"/>
            <a:chOff x="3652400" y="3788700"/>
            <a:chExt cx="700450" cy="636075"/>
          </a:xfrm>
        </p:grpSpPr>
        <p:sp>
          <p:nvSpPr>
            <p:cNvPr id="493" name="Google Shape;493;p3"/>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8" name="Google Shape;508;p3"/>
          <p:cNvSpPr/>
          <p:nvPr/>
        </p:nvSpPr>
        <p:spPr>
          <a:xfrm>
            <a:off x="4772025" y="4040688"/>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rot="-7924493">
            <a:off x="7750545" y="1004012"/>
            <a:ext cx="2380423" cy="2128278"/>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 name="Google Shape;510;p3"/>
          <p:cNvGrpSpPr/>
          <p:nvPr/>
        </p:nvGrpSpPr>
        <p:grpSpPr>
          <a:xfrm rot="-1410829">
            <a:off x="4783846" y="3456329"/>
            <a:ext cx="2824180" cy="3000479"/>
            <a:chOff x="4159600" y="887163"/>
            <a:chExt cx="1265600" cy="1344550"/>
          </a:xfrm>
        </p:grpSpPr>
        <p:sp>
          <p:nvSpPr>
            <p:cNvPr id="511" name="Google Shape;511;p3"/>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6" name="Google Shape;616;p3"/>
          <p:cNvGrpSpPr/>
          <p:nvPr/>
        </p:nvGrpSpPr>
        <p:grpSpPr>
          <a:xfrm rot="10800000">
            <a:off x="3717701" y="-576763"/>
            <a:ext cx="854294" cy="1506847"/>
            <a:chOff x="2797700" y="3217325"/>
            <a:chExt cx="682725" cy="1204225"/>
          </a:xfrm>
        </p:grpSpPr>
        <p:sp>
          <p:nvSpPr>
            <p:cNvPr id="617" name="Google Shape;617;p3"/>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4" name="Google Shape;624;p3"/>
          <p:cNvGrpSpPr/>
          <p:nvPr/>
        </p:nvGrpSpPr>
        <p:grpSpPr>
          <a:xfrm>
            <a:off x="3643124" y="4164755"/>
            <a:ext cx="1003441" cy="1583602"/>
            <a:chOff x="322650" y="2571325"/>
            <a:chExt cx="573100" cy="904450"/>
          </a:xfrm>
        </p:grpSpPr>
        <p:sp>
          <p:nvSpPr>
            <p:cNvPr id="625" name="Google Shape;625;p3"/>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2" name="Google Shape;632;p3"/>
          <p:cNvGrpSpPr/>
          <p:nvPr/>
        </p:nvGrpSpPr>
        <p:grpSpPr>
          <a:xfrm rot="-7425790">
            <a:off x="7734429" y="-849317"/>
            <a:ext cx="1126854" cy="1807792"/>
            <a:chOff x="2402100" y="3854125"/>
            <a:chExt cx="435600" cy="698825"/>
          </a:xfrm>
        </p:grpSpPr>
        <p:sp>
          <p:nvSpPr>
            <p:cNvPr id="633" name="Google Shape;633;p3"/>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6" name="Google Shape;646;p3"/>
          <p:cNvSpPr/>
          <p:nvPr/>
        </p:nvSpPr>
        <p:spPr>
          <a:xfrm>
            <a:off x="5573363" y="1106888"/>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7" name="Google Shape;647;p3"/>
          <p:cNvGrpSpPr/>
          <p:nvPr/>
        </p:nvGrpSpPr>
        <p:grpSpPr>
          <a:xfrm rot="1299035" flipH="1">
            <a:off x="8043736" y="3636036"/>
            <a:ext cx="771943" cy="2103937"/>
            <a:chOff x="10084800" y="4174013"/>
            <a:chExt cx="585175" cy="1594900"/>
          </a:xfrm>
        </p:grpSpPr>
        <p:sp>
          <p:nvSpPr>
            <p:cNvPr id="648" name="Google Shape;648;p3"/>
            <p:cNvSpPr/>
            <p:nvPr/>
          </p:nvSpPr>
          <p:spPr>
            <a:xfrm>
              <a:off x="10201075" y="4663100"/>
              <a:ext cx="103750" cy="217325"/>
            </a:xfrm>
            <a:custGeom>
              <a:avLst/>
              <a:gdLst/>
              <a:ahLst/>
              <a:cxnLst/>
              <a:rect l="l" t="t" r="r" b="b"/>
              <a:pathLst>
                <a:path w="4150" h="8693" extrusionOk="0">
                  <a:moveTo>
                    <a:pt x="430" y="0"/>
                  </a:moveTo>
                  <a:cubicBezTo>
                    <a:pt x="247" y="0"/>
                    <a:pt x="0" y="124"/>
                    <a:pt x="44" y="233"/>
                  </a:cubicBezTo>
                  <a:cubicBezTo>
                    <a:pt x="1595" y="2839"/>
                    <a:pt x="2774" y="5661"/>
                    <a:pt x="3549" y="8608"/>
                  </a:cubicBezTo>
                  <a:cubicBezTo>
                    <a:pt x="3559" y="8668"/>
                    <a:pt x="3626" y="8692"/>
                    <a:pt x="3710" y="8692"/>
                  </a:cubicBezTo>
                  <a:cubicBezTo>
                    <a:pt x="3890" y="8692"/>
                    <a:pt x="4150" y="8580"/>
                    <a:pt x="4108" y="8453"/>
                  </a:cubicBezTo>
                  <a:cubicBezTo>
                    <a:pt x="3332" y="5506"/>
                    <a:pt x="2153" y="2684"/>
                    <a:pt x="602" y="78"/>
                  </a:cubicBezTo>
                  <a:cubicBezTo>
                    <a:pt x="575" y="22"/>
                    <a:pt x="508" y="0"/>
                    <a:pt x="430" y="0"/>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9" name="Google Shape;649;p3"/>
            <p:cNvGrpSpPr/>
            <p:nvPr/>
          </p:nvGrpSpPr>
          <p:grpSpPr>
            <a:xfrm>
              <a:off x="10084800" y="4174013"/>
              <a:ext cx="585175" cy="1594900"/>
              <a:chOff x="1833925" y="1604075"/>
              <a:chExt cx="585175" cy="1594900"/>
            </a:xfrm>
          </p:grpSpPr>
          <p:sp>
            <p:nvSpPr>
              <p:cNvPr id="650" name="Google Shape;650;p3"/>
              <p:cNvSpPr/>
              <p:nvPr/>
            </p:nvSpPr>
            <p:spPr>
              <a:xfrm>
                <a:off x="2027925" y="1604075"/>
                <a:ext cx="134950" cy="358975"/>
              </a:xfrm>
              <a:custGeom>
                <a:avLst/>
                <a:gdLst/>
                <a:ahLst/>
                <a:cxnLst/>
                <a:rect l="l" t="t" r="r" b="b"/>
                <a:pathLst>
                  <a:path w="5398" h="14359" extrusionOk="0">
                    <a:moveTo>
                      <a:pt x="4094" y="880"/>
                    </a:moveTo>
                    <a:cubicBezTo>
                      <a:pt x="3945" y="5093"/>
                      <a:pt x="4596" y="9613"/>
                      <a:pt x="2427" y="13385"/>
                    </a:cubicBezTo>
                    <a:lnTo>
                      <a:pt x="2427" y="13385"/>
                    </a:lnTo>
                    <a:cubicBezTo>
                      <a:pt x="2404" y="11300"/>
                      <a:pt x="2747" y="9204"/>
                      <a:pt x="3413" y="7206"/>
                    </a:cubicBezTo>
                    <a:cubicBezTo>
                      <a:pt x="3437" y="7146"/>
                      <a:pt x="3367" y="7119"/>
                      <a:pt x="3269" y="7119"/>
                    </a:cubicBezTo>
                    <a:cubicBezTo>
                      <a:pt x="3115" y="7119"/>
                      <a:pt x="2892" y="7186"/>
                      <a:pt x="2854" y="7300"/>
                    </a:cubicBezTo>
                    <a:cubicBezTo>
                      <a:pt x="2236" y="9154"/>
                      <a:pt x="1896" y="11116"/>
                      <a:pt x="1869" y="13078"/>
                    </a:cubicBezTo>
                    <a:lnTo>
                      <a:pt x="1869" y="13078"/>
                    </a:lnTo>
                    <a:cubicBezTo>
                      <a:pt x="787" y="8892"/>
                      <a:pt x="1605" y="4426"/>
                      <a:pt x="4094" y="880"/>
                    </a:cubicBezTo>
                    <a:close/>
                    <a:moveTo>
                      <a:pt x="4552" y="1"/>
                    </a:moveTo>
                    <a:cubicBezTo>
                      <a:pt x="4409" y="1"/>
                      <a:pt x="4198" y="94"/>
                      <a:pt x="4157" y="134"/>
                    </a:cubicBezTo>
                    <a:cubicBezTo>
                      <a:pt x="993" y="4042"/>
                      <a:pt x="1" y="9285"/>
                      <a:pt x="1552" y="14062"/>
                    </a:cubicBezTo>
                    <a:cubicBezTo>
                      <a:pt x="1570" y="14107"/>
                      <a:pt x="1630" y="14126"/>
                      <a:pt x="1706" y="14126"/>
                    </a:cubicBezTo>
                    <a:cubicBezTo>
                      <a:pt x="1761" y="14126"/>
                      <a:pt x="1824" y="14116"/>
                      <a:pt x="1884" y="14099"/>
                    </a:cubicBezTo>
                    <a:lnTo>
                      <a:pt x="1884" y="14099"/>
                    </a:lnTo>
                    <a:cubicBezTo>
                      <a:pt x="1887" y="14159"/>
                      <a:pt x="1890" y="14219"/>
                      <a:pt x="1893" y="14279"/>
                    </a:cubicBezTo>
                    <a:cubicBezTo>
                      <a:pt x="1893" y="14337"/>
                      <a:pt x="1938" y="14358"/>
                      <a:pt x="2001" y="14358"/>
                    </a:cubicBezTo>
                    <a:cubicBezTo>
                      <a:pt x="2143" y="14358"/>
                      <a:pt x="2377" y="14250"/>
                      <a:pt x="2420" y="14186"/>
                    </a:cubicBezTo>
                    <a:cubicBezTo>
                      <a:pt x="5398" y="10060"/>
                      <a:pt x="4405" y="4880"/>
                      <a:pt x="4685" y="103"/>
                    </a:cubicBezTo>
                    <a:cubicBezTo>
                      <a:pt x="4685" y="27"/>
                      <a:pt x="4628" y="1"/>
                      <a:pt x="4552" y="1"/>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1884475" y="1870300"/>
                <a:ext cx="202725" cy="108300"/>
              </a:xfrm>
              <a:custGeom>
                <a:avLst/>
                <a:gdLst/>
                <a:ahLst/>
                <a:cxnLst/>
                <a:rect l="l" t="t" r="r" b="b"/>
                <a:pathLst>
                  <a:path w="8109" h="4332" extrusionOk="0">
                    <a:moveTo>
                      <a:pt x="922" y="458"/>
                    </a:moveTo>
                    <a:lnTo>
                      <a:pt x="922" y="458"/>
                    </a:lnTo>
                    <a:cubicBezTo>
                      <a:pt x="3198" y="721"/>
                      <a:pt x="5543" y="1701"/>
                      <a:pt x="7171" y="3337"/>
                    </a:cubicBezTo>
                    <a:lnTo>
                      <a:pt x="7171" y="3337"/>
                    </a:lnTo>
                    <a:cubicBezTo>
                      <a:pt x="6422" y="3643"/>
                      <a:pt x="5661" y="3879"/>
                      <a:pt x="4930" y="3879"/>
                    </a:cubicBezTo>
                    <a:cubicBezTo>
                      <a:pt x="4155" y="3879"/>
                      <a:pt x="3415" y="3614"/>
                      <a:pt x="2761" y="2885"/>
                    </a:cubicBezTo>
                    <a:cubicBezTo>
                      <a:pt x="2088" y="2132"/>
                      <a:pt x="1509" y="1262"/>
                      <a:pt x="922" y="458"/>
                    </a:cubicBezTo>
                    <a:close/>
                    <a:moveTo>
                      <a:pt x="496" y="1"/>
                    </a:moveTo>
                    <a:cubicBezTo>
                      <a:pt x="372" y="1"/>
                      <a:pt x="0" y="125"/>
                      <a:pt x="155" y="311"/>
                    </a:cubicBezTo>
                    <a:cubicBezTo>
                      <a:pt x="1117" y="1614"/>
                      <a:pt x="2078" y="3537"/>
                      <a:pt x="3629" y="4126"/>
                    </a:cubicBezTo>
                    <a:cubicBezTo>
                      <a:pt x="4013" y="4271"/>
                      <a:pt x="4399" y="4332"/>
                      <a:pt x="4784" y="4332"/>
                    </a:cubicBezTo>
                    <a:cubicBezTo>
                      <a:pt x="5697" y="4332"/>
                      <a:pt x="6601" y="3990"/>
                      <a:pt x="7445" y="3627"/>
                    </a:cubicBezTo>
                    <a:lnTo>
                      <a:pt x="7445" y="3627"/>
                    </a:lnTo>
                    <a:cubicBezTo>
                      <a:pt x="7456" y="3638"/>
                      <a:pt x="7466" y="3650"/>
                      <a:pt x="7476" y="3661"/>
                    </a:cubicBezTo>
                    <a:cubicBezTo>
                      <a:pt x="7517" y="3710"/>
                      <a:pt x="7585" y="3731"/>
                      <a:pt x="7658" y="3731"/>
                    </a:cubicBezTo>
                    <a:cubicBezTo>
                      <a:pt x="7861" y="3731"/>
                      <a:pt x="8109" y="3572"/>
                      <a:pt x="7972" y="3413"/>
                    </a:cubicBezTo>
                    <a:lnTo>
                      <a:pt x="8003" y="3413"/>
                    </a:lnTo>
                    <a:cubicBezTo>
                      <a:pt x="7964" y="3369"/>
                      <a:pt x="7924" y="3326"/>
                      <a:pt x="7884" y="3283"/>
                    </a:cubicBezTo>
                    <a:lnTo>
                      <a:pt x="7884" y="3283"/>
                    </a:lnTo>
                    <a:cubicBezTo>
                      <a:pt x="7871" y="3254"/>
                      <a:pt x="7846" y="3228"/>
                      <a:pt x="7814" y="3208"/>
                    </a:cubicBezTo>
                    <a:lnTo>
                      <a:pt x="7814" y="3208"/>
                    </a:lnTo>
                    <a:cubicBezTo>
                      <a:pt x="5950" y="1259"/>
                      <a:pt x="3165" y="180"/>
                      <a:pt x="496" y="1"/>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2086025" y="1908300"/>
                <a:ext cx="295550" cy="250075"/>
              </a:xfrm>
              <a:custGeom>
                <a:avLst/>
                <a:gdLst/>
                <a:ahLst/>
                <a:cxnLst/>
                <a:rect l="l" t="t" r="r" b="b"/>
                <a:pathLst>
                  <a:path w="11822" h="10003" extrusionOk="0">
                    <a:moveTo>
                      <a:pt x="10439" y="159"/>
                    </a:moveTo>
                    <a:cubicBezTo>
                      <a:pt x="10598" y="159"/>
                      <a:pt x="10713" y="195"/>
                      <a:pt x="10767" y="280"/>
                    </a:cubicBezTo>
                    <a:cubicBezTo>
                      <a:pt x="11108" y="745"/>
                      <a:pt x="10426" y="1427"/>
                      <a:pt x="10177" y="1800"/>
                    </a:cubicBezTo>
                    <a:cubicBezTo>
                      <a:pt x="8750" y="3971"/>
                      <a:pt x="7541" y="6453"/>
                      <a:pt x="5183" y="7693"/>
                    </a:cubicBezTo>
                    <a:cubicBezTo>
                      <a:pt x="3882" y="8381"/>
                      <a:pt x="2425" y="8563"/>
                      <a:pt x="1105" y="9132"/>
                    </a:cubicBezTo>
                    <a:lnTo>
                      <a:pt x="1105" y="9132"/>
                    </a:lnTo>
                    <a:cubicBezTo>
                      <a:pt x="1736" y="7296"/>
                      <a:pt x="2678" y="5568"/>
                      <a:pt x="3911" y="4033"/>
                    </a:cubicBezTo>
                    <a:cubicBezTo>
                      <a:pt x="4656" y="3133"/>
                      <a:pt x="5587" y="2327"/>
                      <a:pt x="6579" y="1707"/>
                    </a:cubicBezTo>
                    <a:cubicBezTo>
                      <a:pt x="6951" y="1467"/>
                      <a:pt x="9485" y="159"/>
                      <a:pt x="10439" y="159"/>
                    </a:cubicBezTo>
                    <a:close/>
                    <a:moveTo>
                      <a:pt x="11635" y="1"/>
                    </a:moveTo>
                    <a:cubicBezTo>
                      <a:pt x="5999" y="180"/>
                      <a:pt x="2247" y="4445"/>
                      <a:pt x="489" y="9435"/>
                    </a:cubicBezTo>
                    <a:lnTo>
                      <a:pt x="489" y="9435"/>
                    </a:lnTo>
                    <a:cubicBezTo>
                      <a:pt x="356" y="9510"/>
                      <a:pt x="225" y="9591"/>
                      <a:pt x="96" y="9679"/>
                    </a:cubicBezTo>
                    <a:cubicBezTo>
                      <a:pt x="1" y="9747"/>
                      <a:pt x="55" y="9773"/>
                      <a:pt x="154" y="9773"/>
                    </a:cubicBezTo>
                    <a:cubicBezTo>
                      <a:pt x="221" y="9773"/>
                      <a:pt x="309" y="9761"/>
                      <a:pt x="384" y="9742"/>
                    </a:cubicBezTo>
                    <a:lnTo>
                      <a:pt x="384" y="9742"/>
                    </a:lnTo>
                    <a:cubicBezTo>
                      <a:pt x="360" y="9814"/>
                      <a:pt x="336" y="9886"/>
                      <a:pt x="313" y="9958"/>
                    </a:cubicBezTo>
                    <a:cubicBezTo>
                      <a:pt x="303" y="9989"/>
                      <a:pt x="355" y="10002"/>
                      <a:pt x="430" y="10002"/>
                    </a:cubicBezTo>
                    <a:cubicBezTo>
                      <a:pt x="582" y="10002"/>
                      <a:pt x="830" y="9947"/>
                      <a:pt x="872" y="9865"/>
                    </a:cubicBezTo>
                    <a:cubicBezTo>
                      <a:pt x="919" y="9704"/>
                      <a:pt x="969" y="9543"/>
                      <a:pt x="1021" y="9384"/>
                    </a:cubicBezTo>
                    <a:lnTo>
                      <a:pt x="1021" y="9384"/>
                    </a:lnTo>
                    <a:cubicBezTo>
                      <a:pt x="2994" y="8323"/>
                      <a:pt x="5268" y="8487"/>
                      <a:pt x="7013" y="6856"/>
                    </a:cubicBezTo>
                    <a:cubicBezTo>
                      <a:pt x="8999" y="4995"/>
                      <a:pt x="10332" y="2327"/>
                      <a:pt x="11790" y="63"/>
                    </a:cubicBezTo>
                    <a:cubicBezTo>
                      <a:pt x="11821" y="1"/>
                      <a:pt x="11635" y="1"/>
                      <a:pt x="11635" y="1"/>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2085050" y="2026925"/>
                <a:ext cx="159325" cy="134975"/>
              </a:xfrm>
              <a:custGeom>
                <a:avLst/>
                <a:gdLst/>
                <a:ahLst/>
                <a:cxnLst/>
                <a:rect l="l" t="t" r="r" b="b"/>
                <a:pathLst>
                  <a:path w="6373" h="5399" extrusionOk="0">
                    <a:moveTo>
                      <a:pt x="6219" y="0"/>
                    </a:moveTo>
                    <a:cubicBezTo>
                      <a:pt x="6093" y="0"/>
                      <a:pt x="5895" y="42"/>
                      <a:pt x="5843" y="95"/>
                    </a:cubicBezTo>
                    <a:cubicBezTo>
                      <a:pt x="3609" y="1521"/>
                      <a:pt x="1345" y="3010"/>
                      <a:pt x="11" y="5368"/>
                    </a:cubicBezTo>
                    <a:cubicBezTo>
                      <a:pt x="1" y="5388"/>
                      <a:pt x="49" y="5399"/>
                      <a:pt x="121" y="5399"/>
                    </a:cubicBezTo>
                    <a:cubicBezTo>
                      <a:pt x="266" y="5399"/>
                      <a:pt x="507" y="5357"/>
                      <a:pt x="569" y="5275"/>
                    </a:cubicBezTo>
                    <a:cubicBezTo>
                      <a:pt x="1872" y="2948"/>
                      <a:pt x="4075" y="1490"/>
                      <a:pt x="6277" y="95"/>
                    </a:cubicBezTo>
                    <a:cubicBezTo>
                      <a:pt x="6373" y="26"/>
                      <a:pt x="6318" y="0"/>
                      <a:pt x="6219" y="0"/>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1884125" y="1950475"/>
                <a:ext cx="191100" cy="386625"/>
              </a:xfrm>
              <a:custGeom>
                <a:avLst/>
                <a:gdLst/>
                <a:ahLst/>
                <a:cxnLst/>
                <a:rect l="l" t="t" r="r" b="b"/>
                <a:pathLst>
                  <a:path w="7644" h="15465" extrusionOk="0">
                    <a:moveTo>
                      <a:pt x="910" y="1196"/>
                    </a:moveTo>
                    <a:lnTo>
                      <a:pt x="910" y="1196"/>
                    </a:lnTo>
                    <a:cubicBezTo>
                      <a:pt x="2660" y="3053"/>
                      <a:pt x="4391" y="4874"/>
                      <a:pt x="5163" y="7402"/>
                    </a:cubicBezTo>
                    <a:cubicBezTo>
                      <a:pt x="5809" y="9546"/>
                      <a:pt x="6240" y="11775"/>
                      <a:pt x="6437" y="14019"/>
                    </a:cubicBezTo>
                    <a:lnTo>
                      <a:pt x="6437" y="14019"/>
                    </a:lnTo>
                    <a:cubicBezTo>
                      <a:pt x="5962" y="13632"/>
                      <a:pt x="5458" y="13280"/>
                      <a:pt x="5008" y="12830"/>
                    </a:cubicBezTo>
                    <a:cubicBezTo>
                      <a:pt x="4016" y="11838"/>
                      <a:pt x="3581" y="10504"/>
                      <a:pt x="3178" y="9201"/>
                    </a:cubicBezTo>
                    <a:cubicBezTo>
                      <a:pt x="2388" y="6533"/>
                      <a:pt x="1646" y="3864"/>
                      <a:pt x="910" y="1196"/>
                    </a:cubicBezTo>
                    <a:close/>
                    <a:moveTo>
                      <a:pt x="421" y="1"/>
                    </a:moveTo>
                    <a:cubicBezTo>
                      <a:pt x="246" y="1"/>
                      <a:pt x="0" y="103"/>
                      <a:pt x="45" y="237"/>
                    </a:cubicBezTo>
                    <a:cubicBezTo>
                      <a:pt x="48" y="246"/>
                      <a:pt x="50" y="256"/>
                      <a:pt x="53" y="265"/>
                    </a:cubicBezTo>
                    <a:lnTo>
                      <a:pt x="53" y="265"/>
                    </a:lnTo>
                    <a:lnTo>
                      <a:pt x="45" y="268"/>
                    </a:lnTo>
                    <a:cubicBezTo>
                      <a:pt x="49" y="272"/>
                      <a:pt x="53" y="277"/>
                      <a:pt x="58" y="281"/>
                    </a:cubicBezTo>
                    <a:lnTo>
                      <a:pt x="58" y="281"/>
                    </a:lnTo>
                    <a:cubicBezTo>
                      <a:pt x="952" y="3462"/>
                      <a:pt x="1756" y="6704"/>
                      <a:pt x="2806" y="9884"/>
                    </a:cubicBezTo>
                    <a:cubicBezTo>
                      <a:pt x="3085" y="10969"/>
                      <a:pt x="3612" y="11962"/>
                      <a:pt x="4295" y="12830"/>
                    </a:cubicBezTo>
                    <a:cubicBezTo>
                      <a:pt x="4947" y="13580"/>
                      <a:pt x="5808" y="14047"/>
                      <a:pt x="6493" y="14745"/>
                    </a:cubicBezTo>
                    <a:lnTo>
                      <a:pt x="6493" y="14745"/>
                    </a:lnTo>
                    <a:cubicBezTo>
                      <a:pt x="6507" y="14955"/>
                      <a:pt x="6518" y="15164"/>
                      <a:pt x="6528" y="15374"/>
                    </a:cubicBezTo>
                    <a:cubicBezTo>
                      <a:pt x="6528" y="15437"/>
                      <a:pt x="6593" y="15465"/>
                      <a:pt x="6678" y="15465"/>
                    </a:cubicBezTo>
                    <a:cubicBezTo>
                      <a:pt x="6780" y="15465"/>
                      <a:pt x="6911" y="15426"/>
                      <a:pt x="6997" y="15363"/>
                    </a:cubicBezTo>
                    <a:lnTo>
                      <a:pt x="6997" y="15363"/>
                    </a:lnTo>
                    <a:cubicBezTo>
                      <a:pt x="7006" y="15377"/>
                      <a:pt x="7015" y="15391"/>
                      <a:pt x="7024" y="15405"/>
                    </a:cubicBezTo>
                    <a:cubicBezTo>
                      <a:pt x="7049" y="15446"/>
                      <a:pt x="7105" y="15463"/>
                      <a:pt x="7172" y="15463"/>
                    </a:cubicBezTo>
                    <a:cubicBezTo>
                      <a:pt x="7363" y="15463"/>
                      <a:pt x="7643" y="15325"/>
                      <a:pt x="7552" y="15188"/>
                    </a:cubicBezTo>
                    <a:cubicBezTo>
                      <a:pt x="7400" y="14961"/>
                      <a:pt x="7232" y="14760"/>
                      <a:pt x="7053" y="14576"/>
                    </a:cubicBezTo>
                    <a:lnTo>
                      <a:pt x="7053" y="14576"/>
                    </a:lnTo>
                    <a:cubicBezTo>
                      <a:pt x="6888" y="11848"/>
                      <a:pt x="6398" y="9153"/>
                      <a:pt x="5535" y="6565"/>
                    </a:cubicBezTo>
                    <a:cubicBezTo>
                      <a:pt x="4641" y="3974"/>
                      <a:pt x="2429" y="2089"/>
                      <a:pt x="605" y="86"/>
                    </a:cubicBezTo>
                    <a:lnTo>
                      <a:pt x="605" y="86"/>
                    </a:lnTo>
                    <a:cubicBezTo>
                      <a:pt x="604" y="85"/>
                      <a:pt x="604" y="83"/>
                      <a:pt x="603" y="82"/>
                    </a:cubicBezTo>
                    <a:lnTo>
                      <a:pt x="601" y="82"/>
                    </a:lnTo>
                    <a:lnTo>
                      <a:pt x="601" y="82"/>
                    </a:lnTo>
                    <a:cubicBezTo>
                      <a:pt x="592" y="72"/>
                      <a:pt x="582" y="61"/>
                      <a:pt x="572" y="51"/>
                    </a:cubicBezTo>
                    <a:cubicBezTo>
                      <a:pt x="546" y="16"/>
                      <a:pt x="489" y="1"/>
                      <a:pt x="421" y="1"/>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2047325" y="1954175"/>
                <a:ext cx="256350" cy="1244800"/>
              </a:xfrm>
              <a:custGeom>
                <a:avLst/>
                <a:gdLst/>
                <a:ahLst/>
                <a:cxnLst/>
                <a:rect l="l" t="t" r="r" b="b"/>
                <a:pathLst>
                  <a:path w="10254" h="49792" extrusionOk="0">
                    <a:moveTo>
                      <a:pt x="938" y="0"/>
                    </a:moveTo>
                    <a:cubicBezTo>
                      <a:pt x="748" y="0"/>
                      <a:pt x="510" y="168"/>
                      <a:pt x="620" y="368"/>
                    </a:cubicBezTo>
                    <a:cubicBezTo>
                      <a:pt x="1737" y="2384"/>
                      <a:pt x="2171" y="4742"/>
                      <a:pt x="1799" y="7037"/>
                    </a:cubicBezTo>
                    <a:cubicBezTo>
                      <a:pt x="1458" y="9022"/>
                      <a:pt x="496" y="10759"/>
                      <a:pt x="310" y="12807"/>
                    </a:cubicBezTo>
                    <a:cubicBezTo>
                      <a:pt x="0" y="16901"/>
                      <a:pt x="279" y="21058"/>
                      <a:pt x="1210" y="25090"/>
                    </a:cubicBezTo>
                    <a:cubicBezTo>
                      <a:pt x="2140" y="29340"/>
                      <a:pt x="2947" y="33714"/>
                      <a:pt x="4188" y="37901"/>
                    </a:cubicBezTo>
                    <a:cubicBezTo>
                      <a:pt x="5428" y="42120"/>
                      <a:pt x="7538" y="45904"/>
                      <a:pt x="9616" y="49688"/>
                    </a:cubicBezTo>
                    <a:cubicBezTo>
                      <a:pt x="9652" y="49761"/>
                      <a:pt x="9726" y="49791"/>
                      <a:pt x="9808" y="49791"/>
                    </a:cubicBezTo>
                    <a:cubicBezTo>
                      <a:pt x="10006" y="49791"/>
                      <a:pt x="10253" y="49616"/>
                      <a:pt x="10143" y="49440"/>
                    </a:cubicBezTo>
                    <a:cubicBezTo>
                      <a:pt x="7848" y="45346"/>
                      <a:pt x="5646" y="41220"/>
                      <a:pt x="4436" y="36660"/>
                    </a:cubicBezTo>
                    <a:cubicBezTo>
                      <a:pt x="3319" y="32380"/>
                      <a:pt x="2358" y="28006"/>
                      <a:pt x="1489" y="23632"/>
                    </a:cubicBezTo>
                    <a:cubicBezTo>
                      <a:pt x="620" y="19476"/>
                      <a:pt x="93" y="14109"/>
                      <a:pt x="1458" y="9984"/>
                    </a:cubicBezTo>
                    <a:cubicBezTo>
                      <a:pt x="2575" y="6510"/>
                      <a:pt x="2916" y="3470"/>
                      <a:pt x="1117" y="89"/>
                    </a:cubicBezTo>
                    <a:cubicBezTo>
                      <a:pt x="1081" y="27"/>
                      <a:pt x="1013" y="0"/>
                      <a:pt x="938" y="0"/>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2075975" y="2144550"/>
                <a:ext cx="192150" cy="415100"/>
              </a:xfrm>
              <a:custGeom>
                <a:avLst/>
                <a:gdLst/>
                <a:ahLst/>
                <a:cxnLst/>
                <a:rect l="l" t="t" r="r" b="b"/>
                <a:pathLst>
                  <a:path w="7686" h="16604" extrusionOk="0">
                    <a:moveTo>
                      <a:pt x="6543" y="484"/>
                    </a:moveTo>
                    <a:cubicBezTo>
                      <a:pt x="7029" y="6035"/>
                      <a:pt x="4909" y="11478"/>
                      <a:pt x="802" y="15204"/>
                    </a:cubicBezTo>
                    <a:lnTo>
                      <a:pt x="802" y="15204"/>
                    </a:lnTo>
                    <a:cubicBezTo>
                      <a:pt x="1120" y="12569"/>
                      <a:pt x="735" y="9985"/>
                      <a:pt x="1646" y="7332"/>
                    </a:cubicBezTo>
                    <a:cubicBezTo>
                      <a:pt x="2628" y="4644"/>
                      <a:pt x="4311" y="2253"/>
                      <a:pt x="6543" y="484"/>
                    </a:cubicBezTo>
                    <a:close/>
                    <a:moveTo>
                      <a:pt x="6999" y="0"/>
                    </a:moveTo>
                    <a:cubicBezTo>
                      <a:pt x="6859" y="0"/>
                      <a:pt x="6570" y="112"/>
                      <a:pt x="6547" y="135"/>
                    </a:cubicBezTo>
                    <a:cubicBezTo>
                      <a:pt x="4220" y="1873"/>
                      <a:pt x="2390" y="4199"/>
                      <a:pt x="1305" y="6867"/>
                    </a:cubicBezTo>
                    <a:cubicBezTo>
                      <a:pt x="839" y="8076"/>
                      <a:pt x="498" y="9348"/>
                      <a:pt x="343" y="10620"/>
                    </a:cubicBezTo>
                    <a:cubicBezTo>
                      <a:pt x="128" y="12337"/>
                      <a:pt x="378" y="14055"/>
                      <a:pt x="168" y="15752"/>
                    </a:cubicBezTo>
                    <a:lnTo>
                      <a:pt x="168" y="15752"/>
                    </a:lnTo>
                    <a:cubicBezTo>
                      <a:pt x="123" y="15789"/>
                      <a:pt x="78" y="15826"/>
                      <a:pt x="33" y="15862"/>
                    </a:cubicBezTo>
                    <a:cubicBezTo>
                      <a:pt x="0" y="15895"/>
                      <a:pt x="40" y="15908"/>
                      <a:pt x="108" y="15908"/>
                    </a:cubicBezTo>
                    <a:cubicBezTo>
                      <a:pt x="121" y="15908"/>
                      <a:pt x="134" y="15908"/>
                      <a:pt x="148" y="15907"/>
                    </a:cubicBezTo>
                    <a:lnTo>
                      <a:pt x="148" y="15907"/>
                    </a:lnTo>
                    <a:cubicBezTo>
                      <a:pt x="118" y="16120"/>
                      <a:pt x="80" y="16332"/>
                      <a:pt x="33" y="16545"/>
                    </a:cubicBezTo>
                    <a:cubicBezTo>
                      <a:pt x="22" y="16586"/>
                      <a:pt x="78" y="16603"/>
                      <a:pt x="157" y="16603"/>
                    </a:cubicBezTo>
                    <a:cubicBezTo>
                      <a:pt x="315" y="16603"/>
                      <a:pt x="570" y="16534"/>
                      <a:pt x="591" y="16452"/>
                    </a:cubicBezTo>
                    <a:cubicBezTo>
                      <a:pt x="653" y="16175"/>
                      <a:pt x="703" y="15899"/>
                      <a:pt x="745" y="15624"/>
                    </a:cubicBezTo>
                    <a:lnTo>
                      <a:pt x="745" y="15624"/>
                    </a:lnTo>
                    <a:cubicBezTo>
                      <a:pt x="5319" y="11833"/>
                      <a:pt x="7685" y="5968"/>
                      <a:pt x="7074" y="42"/>
                    </a:cubicBezTo>
                    <a:cubicBezTo>
                      <a:pt x="7074" y="12"/>
                      <a:pt x="7044" y="0"/>
                      <a:pt x="6999" y="0"/>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a:off x="2077275" y="2314125"/>
                <a:ext cx="115650" cy="243800"/>
              </a:xfrm>
              <a:custGeom>
                <a:avLst/>
                <a:gdLst/>
                <a:ahLst/>
                <a:cxnLst/>
                <a:rect l="l" t="t" r="r" b="b"/>
                <a:pathLst>
                  <a:path w="4626" h="9752" extrusionOk="0">
                    <a:moveTo>
                      <a:pt x="4478" y="0"/>
                    </a:moveTo>
                    <a:cubicBezTo>
                      <a:pt x="4330" y="0"/>
                      <a:pt x="4103" y="49"/>
                      <a:pt x="4044" y="146"/>
                    </a:cubicBezTo>
                    <a:cubicBezTo>
                      <a:pt x="2307" y="3092"/>
                      <a:pt x="1253" y="6505"/>
                      <a:pt x="12" y="9700"/>
                    </a:cubicBezTo>
                    <a:cubicBezTo>
                      <a:pt x="0" y="9734"/>
                      <a:pt x="67" y="9752"/>
                      <a:pt x="159" y="9752"/>
                    </a:cubicBezTo>
                    <a:cubicBezTo>
                      <a:pt x="311" y="9752"/>
                      <a:pt x="531" y="9703"/>
                      <a:pt x="570" y="9607"/>
                    </a:cubicBezTo>
                    <a:cubicBezTo>
                      <a:pt x="1811" y="6412"/>
                      <a:pt x="2866" y="2999"/>
                      <a:pt x="4603" y="53"/>
                    </a:cubicBezTo>
                    <a:cubicBezTo>
                      <a:pt x="4626" y="18"/>
                      <a:pt x="4566" y="0"/>
                      <a:pt x="4478" y="0"/>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a:off x="1833925" y="2362025"/>
                <a:ext cx="281650" cy="341550"/>
              </a:xfrm>
              <a:custGeom>
                <a:avLst/>
                <a:gdLst/>
                <a:ahLst/>
                <a:cxnLst/>
                <a:rect l="l" t="t" r="r" b="b"/>
                <a:pathLst>
                  <a:path w="11266" h="13662" extrusionOk="0">
                    <a:moveTo>
                      <a:pt x="1580" y="1603"/>
                    </a:moveTo>
                    <a:lnTo>
                      <a:pt x="1580" y="1603"/>
                    </a:lnTo>
                    <a:cubicBezTo>
                      <a:pt x="5401" y="4910"/>
                      <a:pt x="10119" y="7918"/>
                      <a:pt x="10677" y="13236"/>
                    </a:cubicBezTo>
                    <a:lnTo>
                      <a:pt x="10677" y="13236"/>
                    </a:lnTo>
                    <a:cubicBezTo>
                      <a:pt x="7434" y="12696"/>
                      <a:pt x="4690" y="10466"/>
                      <a:pt x="3480" y="7380"/>
                    </a:cubicBezTo>
                    <a:cubicBezTo>
                      <a:pt x="2740" y="5447"/>
                      <a:pt x="2441" y="3423"/>
                      <a:pt x="1580" y="1603"/>
                    </a:cubicBezTo>
                    <a:close/>
                    <a:moveTo>
                      <a:pt x="505" y="1"/>
                    </a:moveTo>
                    <a:cubicBezTo>
                      <a:pt x="310" y="1"/>
                      <a:pt x="1" y="123"/>
                      <a:pt x="99" y="246"/>
                    </a:cubicBezTo>
                    <a:cubicBezTo>
                      <a:pt x="99" y="246"/>
                      <a:pt x="99" y="246"/>
                      <a:pt x="99" y="246"/>
                    </a:cubicBezTo>
                    <a:lnTo>
                      <a:pt x="99" y="246"/>
                    </a:lnTo>
                    <a:cubicBezTo>
                      <a:pt x="2177" y="2945"/>
                      <a:pt x="2022" y="6543"/>
                      <a:pt x="3852" y="9335"/>
                    </a:cubicBezTo>
                    <a:cubicBezTo>
                      <a:pt x="5403" y="11630"/>
                      <a:pt x="7854" y="13181"/>
                      <a:pt x="10583" y="13584"/>
                    </a:cubicBezTo>
                    <a:cubicBezTo>
                      <a:pt x="10614" y="13584"/>
                      <a:pt x="10658" y="13575"/>
                      <a:pt x="10706" y="13559"/>
                    </a:cubicBezTo>
                    <a:lnTo>
                      <a:pt x="10706" y="13559"/>
                    </a:lnTo>
                    <a:cubicBezTo>
                      <a:pt x="10706" y="13567"/>
                      <a:pt x="10707" y="13576"/>
                      <a:pt x="10707" y="13584"/>
                    </a:cubicBezTo>
                    <a:cubicBezTo>
                      <a:pt x="10707" y="13637"/>
                      <a:pt x="10773" y="13661"/>
                      <a:pt x="10858" y="13661"/>
                    </a:cubicBezTo>
                    <a:cubicBezTo>
                      <a:pt x="11024" y="13661"/>
                      <a:pt x="11266" y="13572"/>
                      <a:pt x="11266" y="13429"/>
                    </a:cubicBezTo>
                    <a:cubicBezTo>
                      <a:pt x="10832" y="7132"/>
                      <a:pt x="4659" y="4030"/>
                      <a:pt x="626" y="29"/>
                    </a:cubicBezTo>
                    <a:cubicBezTo>
                      <a:pt x="600" y="9"/>
                      <a:pt x="556" y="1"/>
                      <a:pt x="505" y="1"/>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1944625" y="2496250"/>
                <a:ext cx="165325" cy="203425"/>
              </a:xfrm>
              <a:custGeom>
                <a:avLst/>
                <a:gdLst/>
                <a:ahLst/>
                <a:cxnLst/>
                <a:rect l="l" t="t" r="r" b="b"/>
                <a:pathLst>
                  <a:path w="6613" h="8137" extrusionOk="0">
                    <a:moveTo>
                      <a:pt x="498" y="1"/>
                    </a:moveTo>
                    <a:cubicBezTo>
                      <a:pt x="311" y="1"/>
                      <a:pt x="0" y="137"/>
                      <a:pt x="76" y="212"/>
                    </a:cubicBezTo>
                    <a:cubicBezTo>
                      <a:pt x="1161" y="1360"/>
                      <a:pt x="2247" y="2539"/>
                      <a:pt x="3240" y="3779"/>
                    </a:cubicBezTo>
                    <a:cubicBezTo>
                      <a:pt x="4263" y="4989"/>
                      <a:pt x="5628" y="6447"/>
                      <a:pt x="6031" y="8091"/>
                    </a:cubicBezTo>
                    <a:cubicBezTo>
                      <a:pt x="6039" y="8123"/>
                      <a:pt x="6083" y="8137"/>
                      <a:pt x="6143" y="8137"/>
                    </a:cubicBezTo>
                    <a:cubicBezTo>
                      <a:pt x="6313" y="8137"/>
                      <a:pt x="6613" y="8028"/>
                      <a:pt x="6590" y="7936"/>
                    </a:cubicBezTo>
                    <a:cubicBezTo>
                      <a:pt x="6217" y="6447"/>
                      <a:pt x="5070" y="5206"/>
                      <a:pt x="4139" y="3997"/>
                    </a:cubicBezTo>
                    <a:cubicBezTo>
                      <a:pt x="3022" y="2632"/>
                      <a:pt x="1844" y="1298"/>
                      <a:pt x="603" y="26"/>
                    </a:cubicBezTo>
                    <a:cubicBezTo>
                      <a:pt x="579" y="8"/>
                      <a:pt x="542" y="1"/>
                      <a:pt x="498" y="1"/>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a:off x="2157425" y="2486025"/>
                <a:ext cx="261675" cy="438775"/>
              </a:xfrm>
              <a:custGeom>
                <a:avLst/>
                <a:gdLst/>
                <a:ahLst/>
                <a:cxnLst/>
                <a:rect l="l" t="t" r="r" b="b"/>
                <a:pathLst>
                  <a:path w="10467" h="17551" extrusionOk="0">
                    <a:moveTo>
                      <a:pt x="9741" y="373"/>
                    </a:moveTo>
                    <a:lnTo>
                      <a:pt x="9741" y="373"/>
                    </a:lnTo>
                    <a:cubicBezTo>
                      <a:pt x="9834" y="745"/>
                      <a:pt x="9803" y="1118"/>
                      <a:pt x="9648" y="1428"/>
                    </a:cubicBezTo>
                    <a:cubicBezTo>
                      <a:pt x="9121" y="4871"/>
                      <a:pt x="7476" y="8035"/>
                      <a:pt x="4995" y="10454"/>
                    </a:cubicBezTo>
                    <a:cubicBezTo>
                      <a:pt x="3809" y="11553"/>
                      <a:pt x="2535" y="12573"/>
                      <a:pt x="1564" y="13796"/>
                    </a:cubicBezTo>
                    <a:lnTo>
                      <a:pt x="1564" y="13796"/>
                    </a:lnTo>
                    <a:cubicBezTo>
                      <a:pt x="2783" y="10528"/>
                      <a:pt x="4670" y="7523"/>
                      <a:pt x="7104" y="4995"/>
                    </a:cubicBezTo>
                    <a:cubicBezTo>
                      <a:pt x="7152" y="4948"/>
                      <a:pt x="7104" y="4927"/>
                      <a:pt x="7022" y="4927"/>
                    </a:cubicBezTo>
                    <a:cubicBezTo>
                      <a:pt x="6889" y="4927"/>
                      <a:pt x="6665" y="4980"/>
                      <a:pt x="6608" y="5057"/>
                    </a:cubicBezTo>
                    <a:cubicBezTo>
                      <a:pt x="4026" y="7688"/>
                      <a:pt x="2075" y="10836"/>
                      <a:pt x="845" y="14274"/>
                    </a:cubicBezTo>
                    <a:lnTo>
                      <a:pt x="845" y="14274"/>
                    </a:lnTo>
                    <a:cubicBezTo>
                      <a:pt x="1170" y="11790"/>
                      <a:pt x="1755" y="9338"/>
                      <a:pt x="2855" y="7073"/>
                    </a:cubicBezTo>
                    <a:cubicBezTo>
                      <a:pt x="3630" y="5460"/>
                      <a:pt x="4685" y="4033"/>
                      <a:pt x="5957" y="2793"/>
                    </a:cubicBezTo>
                    <a:cubicBezTo>
                      <a:pt x="6515" y="2265"/>
                      <a:pt x="7135" y="1800"/>
                      <a:pt x="7787" y="1366"/>
                    </a:cubicBezTo>
                    <a:cubicBezTo>
                      <a:pt x="8407" y="962"/>
                      <a:pt x="9058" y="652"/>
                      <a:pt x="9741" y="373"/>
                    </a:cubicBezTo>
                    <a:close/>
                    <a:moveTo>
                      <a:pt x="10366" y="0"/>
                    </a:moveTo>
                    <a:cubicBezTo>
                      <a:pt x="10268" y="0"/>
                      <a:pt x="10121" y="44"/>
                      <a:pt x="10082" y="63"/>
                    </a:cubicBezTo>
                    <a:cubicBezTo>
                      <a:pt x="2877" y="2515"/>
                      <a:pt x="517" y="10079"/>
                      <a:pt x="33" y="17016"/>
                    </a:cubicBezTo>
                    <a:lnTo>
                      <a:pt x="33" y="17016"/>
                    </a:lnTo>
                    <a:cubicBezTo>
                      <a:pt x="22" y="17062"/>
                      <a:pt x="11" y="17108"/>
                      <a:pt x="1" y="17154"/>
                    </a:cubicBezTo>
                    <a:lnTo>
                      <a:pt x="24" y="17151"/>
                    </a:lnTo>
                    <a:lnTo>
                      <a:pt x="24" y="17151"/>
                    </a:lnTo>
                    <a:cubicBezTo>
                      <a:pt x="16" y="17276"/>
                      <a:pt x="8" y="17402"/>
                      <a:pt x="1" y="17527"/>
                    </a:cubicBezTo>
                    <a:cubicBezTo>
                      <a:pt x="1" y="17543"/>
                      <a:pt x="38" y="17550"/>
                      <a:pt x="93" y="17550"/>
                    </a:cubicBezTo>
                    <a:cubicBezTo>
                      <a:pt x="252" y="17550"/>
                      <a:pt x="559" y="17487"/>
                      <a:pt x="559" y="17372"/>
                    </a:cubicBezTo>
                    <a:lnTo>
                      <a:pt x="559" y="17341"/>
                    </a:lnTo>
                    <a:cubicBezTo>
                      <a:pt x="564" y="17257"/>
                      <a:pt x="570" y="17173"/>
                      <a:pt x="575" y="17089"/>
                    </a:cubicBezTo>
                    <a:lnTo>
                      <a:pt x="575" y="17089"/>
                    </a:lnTo>
                    <a:cubicBezTo>
                      <a:pt x="583" y="17080"/>
                      <a:pt x="588" y="17070"/>
                      <a:pt x="590" y="17061"/>
                    </a:cubicBezTo>
                    <a:cubicBezTo>
                      <a:pt x="709" y="16536"/>
                      <a:pt x="844" y="16016"/>
                      <a:pt x="996" y="15501"/>
                    </a:cubicBezTo>
                    <a:lnTo>
                      <a:pt x="996" y="15501"/>
                    </a:lnTo>
                    <a:cubicBezTo>
                      <a:pt x="2142" y="12783"/>
                      <a:pt x="4958" y="11237"/>
                      <a:pt x="6856" y="8996"/>
                    </a:cubicBezTo>
                    <a:cubicBezTo>
                      <a:pt x="8965" y="6453"/>
                      <a:pt x="9772" y="3196"/>
                      <a:pt x="10454" y="63"/>
                    </a:cubicBezTo>
                    <a:cubicBezTo>
                      <a:pt x="10466" y="16"/>
                      <a:pt x="10425" y="0"/>
                      <a:pt x="10366" y="0"/>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1912550" y="2653825"/>
                <a:ext cx="256550" cy="268300"/>
              </a:xfrm>
              <a:custGeom>
                <a:avLst/>
                <a:gdLst/>
                <a:ahLst/>
                <a:cxnLst/>
                <a:rect l="l" t="t" r="r" b="b"/>
                <a:pathLst>
                  <a:path w="10262" h="10732" extrusionOk="0">
                    <a:moveTo>
                      <a:pt x="717" y="802"/>
                    </a:moveTo>
                    <a:cubicBezTo>
                      <a:pt x="2321" y="2129"/>
                      <a:pt x="4030" y="3202"/>
                      <a:pt x="5763" y="4394"/>
                    </a:cubicBezTo>
                    <a:cubicBezTo>
                      <a:pt x="7854" y="5839"/>
                      <a:pt x="8939" y="7984"/>
                      <a:pt x="9653" y="10348"/>
                    </a:cubicBezTo>
                    <a:lnTo>
                      <a:pt x="9653" y="10348"/>
                    </a:lnTo>
                    <a:cubicBezTo>
                      <a:pt x="7468" y="9442"/>
                      <a:pt x="5239" y="8467"/>
                      <a:pt x="3499" y="6813"/>
                    </a:cubicBezTo>
                    <a:cubicBezTo>
                      <a:pt x="1766" y="5137"/>
                      <a:pt x="1142" y="3057"/>
                      <a:pt x="717" y="802"/>
                    </a:cubicBezTo>
                    <a:close/>
                    <a:moveTo>
                      <a:pt x="474" y="0"/>
                    </a:moveTo>
                    <a:cubicBezTo>
                      <a:pt x="298" y="0"/>
                      <a:pt x="1" y="78"/>
                      <a:pt x="25" y="175"/>
                    </a:cubicBezTo>
                    <a:cubicBezTo>
                      <a:pt x="26" y="185"/>
                      <a:pt x="28" y="195"/>
                      <a:pt x="30" y="205"/>
                    </a:cubicBezTo>
                    <a:lnTo>
                      <a:pt x="30" y="205"/>
                    </a:lnTo>
                    <a:lnTo>
                      <a:pt x="25" y="206"/>
                    </a:lnTo>
                    <a:cubicBezTo>
                      <a:pt x="27" y="208"/>
                      <a:pt x="29" y="210"/>
                      <a:pt x="31" y="212"/>
                    </a:cubicBezTo>
                    <a:lnTo>
                      <a:pt x="31" y="212"/>
                    </a:lnTo>
                    <a:cubicBezTo>
                      <a:pt x="433" y="2525"/>
                      <a:pt x="933" y="4775"/>
                      <a:pt x="2537" y="6565"/>
                    </a:cubicBezTo>
                    <a:cubicBezTo>
                      <a:pt x="4398" y="8612"/>
                      <a:pt x="7066" y="9698"/>
                      <a:pt x="9579" y="10722"/>
                    </a:cubicBezTo>
                    <a:cubicBezTo>
                      <a:pt x="9596" y="10728"/>
                      <a:pt x="9617" y="10732"/>
                      <a:pt x="9640" y="10732"/>
                    </a:cubicBezTo>
                    <a:cubicBezTo>
                      <a:pt x="9824" y="10732"/>
                      <a:pt x="10161" y="10535"/>
                      <a:pt x="10106" y="10535"/>
                    </a:cubicBezTo>
                    <a:cubicBezTo>
                      <a:pt x="10034" y="10506"/>
                      <a:pt x="9962" y="10476"/>
                      <a:pt x="9890" y="10446"/>
                    </a:cubicBezTo>
                    <a:lnTo>
                      <a:pt x="9890" y="10446"/>
                    </a:lnTo>
                    <a:cubicBezTo>
                      <a:pt x="10055" y="10417"/>
                      <a:pt x="10249" y="10331"/>
                      <a:pt x="10230" y="10256"/>
                    </a:cubicBezTo>
                    <a:lnTo>
                      <a:pt x="10261" y="10256"/>
                    </a:lnTo>
                    <a:cubicBezTo>
                      <a:pt x="9610" y="8054"/>
                      <a:pt x="8648" y="5945"/>
                      <a:pt x="6787" y="4518"/>
                    </a:cubicBezTo>
                    <a:cubicBezTo>
                      <a:pt x="4740" y="2936"/>
                      <a:pt x="2506" y="1757"/>
                      <a:pt x="583" y="20"/>
                    </a:cubicBezTo>
                    <a:cubicBezTo>
                      <a:pt x="563" y="6"/>
                      <a:pt x="523" y="0"/>
                      <a:pt x="474" y="0"/>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1997875" y="2774225"/>
                <a:ext cx="169450" cy="146250"/>
              </a:xfrm>
              <a:custGeom>
                <a:avLst/>
                <a:gdLst/>
                <a:ahLst/>
                <a:cxnLst/>
                <a:rect l="l" t="t" r="r" b="b"/>
                <a:pathLst>
                  <a:path w="6778" h="5850" extrusionOk="0">
                    <a:moveTo>
                      <a:pt x="522" y="1"/>
                    </a:moveTo>
                    <a:cubicBezTo>
                      <a:pt x="351" y="1"/>
                      <a:pt x="1" y="171"/>
                      <a:pt x="55" y="198"/>
                    </a:cubicBezTo>
                    <a:cubicBezTo>
                      <a:pt x="1265" y="1005"/>
                      <a:pt x="2443" y="1873"/>
                      <a:pt x="3591" y="2773"/>
                    </a:cubicBezTo>
                    <a:cubicBezTo>
                      <a:pt x="4584" y="3579"/>
                      <a:pt x="6011" y="4448"/>
                      <a:pt x="6197" y="5813"/>
                    </a:cubicBezTo>
                    <a:cubicBezTo>
                      <a:pt x="6197" y="5838"/>
                      <a:pt x="6241" y="5850"/>
                      <a:pt x="6305" y="5850"/>
                    </a:cubicBezTo>
                    <a:cubicBezTo>
                      <a:pt x="6474" y="5850"/>
                      <a:pt x="6778" y="5770"/>
                      <a:pt x="6755" y="5657"/>
                    </a:cubicBezTo>
                    <a:cubicBezTo>
                      <a:pt x="6569" y="4386"/>
                      <a:pt x="5390" y="3641"/>
                      <a:pt x="4460" y="2866"/>
                    </a:cubicBezTo>
                    <a:cubicBezTo>
                      <a:pt x="3219" y="1873"/>
                      <a:pt x="1916" y="912"/>
                      <a:pt x="582" y="12"/>
                    </a:cubicBezTo>
                    <a:cubicBezTo>
                      <a:pt x="567" y="4"/>
                      <a:pt x="546" y="1"/>
                      <a:pt x="522" y="1"/>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3" name="Google Shape;663;p3"/>
          <p:cNvGrpSpPr/>
          <p:nvPr/>
        </p:nvGrpSpPr>
        <p:grpSpPr>
          <a:xfrm rot="3811239">
            <a:off x="842998" y="4293442"/>
            <a:ext cx="885610" cy="1420767"/>
            <a:chOff x="2402100" y="3854125"/>
            <a:chExt cx="435600" cy="698825"/>
          </a:xfrm>
        </p:grpSpPr>
        <p:sp>
          <p:nvSpPr>
            <p:cNvPr id="664" name="Google Shape;664;p3"/>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7" name="Google Shape;677;p3"/>
          <p:cNvGrpSpPr/>
          <p:nvPr/>
        </p:nvGrpSpPr>
        <p:grpSpPr>
          <a:xfrm>
            <a:off x="1813575" y="54213"/>
            <a:ext cx="610325" cy="417350"/>
            <a:chOff x="364525" y="2023775"/>
            <a:chExt cx="610325" cy="417350"/>
          </a:xfrm>
        </p:grpSpPr>
        <p:sp>
          <p:nvSpPr>
            <p:cNvPr id="678" name="Google Shape;678;p3"/>
            <p:cNvSpPr/>
            <p:nvPr/>
          </p:nvSpPr>
          <p:spPr>
            <a:xfrm>
              <a:off x="739075" y="2213250"/>
              <a:ext cx="87825" cy="70625"/>
            </a:xfrm>
            <a:custGeom>
              <a:avLst/>
              <a:gdLst/>
              <a:ahLst/>
              <a:cxnLst/>
              <a:rect l="l" t="t" r="r" b="b"/>
              <a:pathLst>
                <a:path w="3513" h="2825" extrusionOk="0">
                  <a:moveTo>
                    <a:pt x="2208" y="836"/>
                  </a:moveTo>
                  <a:lnTo>
                    <a:pt x="2208" y="836"/>
                  </a:lnTo>
                  <a:cubicBezTo>
                    <a:pt x="2203" y="904"/>
                    <a:pt x="2191" y="972"/>
                    <a:pt x="2174" y="1040"/>
                  </a:cubicBezTo>
                  <a:lnTo>
                    <a:pt x="2174" y="1040"/>
                  </a:lnTo>
                  <a:cubicBezTo>
                    <a:pt x="2168" y="1040"/>
                    <a:pt x="2162" y="1040"/>
                    <a:pt x="2156" y="1040"/>
                  </a:cubicBezTo>
                  <a:cubicBezTo>
                    <a:pt x="1982" y="1040"/>
                    <a:pt x="1801" y="1092"/>
                    <a:pt x="1677" y="1184"/>
                  </a:cubicBezTo>
                  <a:lnTo>
                    <a:pt x="1677" y="1184"/>
                  </a:lnTo>
                  <a:cubicBezTo>
                    <a:pt x="1681" y="1171"/>
                    <a:pt x="1686" y="1157"/>
                    <a:pt x="1692" y="1142"/>
                  </a:cubicBezTo>
                  <a:lnTo>
                    <a:pt x="1692" y="1142"/>
                  </a:lnTo>
                  <a:cubicBezTo>
                    <a:pt x="1808" y="1029"/>
                    <a:pt x="1938" y="929"/>
                    <a:pt x="2080" y="847"/>
                  </a:cubicBezTo>
                  <a:lnTo>
                    <a:pt x="2080" y="847"/>
                  </a:lnTo>
                  <a:cubicBezTo>
                    <a:pt x="2121" y="840"/>
                    <a:pt x="2164" y="837"/>
                    <a:pt x="2208" y="836"/>
                  </a:cubicBezTo>
                  <a:close/>
                  <a:moveTo>
                    <a:pt x="2191" y="1"/>
                  </a:moveTo>
                  <a:cubicBezTo>
                    <a:pt x="2048" y="1"/>
                    <a:pt x="1893" y="40"/>
                    <a:pt x="1769" y="86"/>
                  </a:cubicBezTo>
                  <a:lnTo>
                    <a:pt x="1800" y="86"/>
                  </a:lnTo>
                  <a:cubicBezTo>
                    <a:pt x="1704" y="126"/>
                    <a:pt x="1612" y="171"/>
                    <a:pt x="1523" y="220"/>
                  </a:cubicBezTo>
                  <a:lnTo>
                    <a:pt x="1523" y="220"/>
                  </a:lnTo>
                  <a:cubicBezTo>
                    <a:pt x="1395" y="270"/>
                    <a:pt x="1270" y="329"/>
                    <a:pt x="1148" y="396"/>
                  </a:cubicBezTo>
                  <a:cubicBezTo>
                    <a:pt x="917" y="535"/>
                    <a:pt x="739" y="735"/>
                    <a:pt x="634" y="970"/>
                  </a:cubicBezTo>
                  <a:lnTo>
                    <a:pt x="634" y="970"/>
                  </a:lnTo>
                  <a:cubicBezTo>
                    <a:pt x="304" y="1382"/>
                    <a:pt x="81" y="1881"/>
                    <a:pt x="0" y="2413"/>
                  </a:cubicBezTo>
                  <a:cubicBezTo>
                    <a:pt x="0" y="2568"/>
                    <a:pt x="94" y="2723"/>
                    <a:pt x="249" y="2754"/>
                  </a:cubicBezTo>
                  <a:cubicBezTo>
                    <a:pt x="443" y="2801"/>
                    <a:pt x="641" y="2824"/>
                    <a:pt x="839" y="2824"/>
                  </a:cubicBezTo>
                  <a:cubicBezTo>
                    <a:pt x="2189" y="2824"/>
                    <a:pt x="3513" y="1764"/>
                    <a:pt x="3351" y="303"/>
                  </a:cubicBezTo>
                  <a:cubicBezTo>
                    <a:pt x="3351" y="148"/>
                    <a:pt x="3102" y="55"/>
                    <a:pt x="2978" y="55"/>
                  </a:cubicBezTo>
                  <a:cubicBezTo>
                    <a:pt x="2837" y="35"/>
                    <a:pt x="2696" y="25"/>
                    <a:pt x="2558" y="25"/>
                  </a:cubicBezTo>
                  <a:cubicBezTo>
                    <a:pt x="2499" y="25"/>
                    <a:pt x="2441" y="27"/>
                    <a:pt x="2383" y="30"/>
                  </a:cubicBezTo>
                  <a:lnTo>
                    <a:pt x="2383" y="30"/>
                  </a:lnTo>
                  <a:cubicBezTo>
                    <a:pt x="2325" y="10"/>
                    <a:pt x="2259" y="1"/>
                    <a:pt x="2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
            <p:cNvSpPr/>
            <p:nvPr/>
          </p:nvSpPr>
          <p:spPr>
            <a:xfrm>
              <a:off x="866250" y="2220425"/>
              <a:ext cx="108600" cy="75500"/>
            </a:xfrm>
            <a:custGeom>
              <a:avLst/>
              <a:gdLst/>
              <a:ahLst/>
              <a:cxnLst/>
              <a:rect l="l" t="t" r="r" b="b"/>
              <a:pathLst>
                <a:path w="4344" h="3020" extrusionOk="0">
                  <a:moveTo>
                    <a:pt x="2513" y="699"/>
                  </a:moveTo>
                  <a:cubicBezTo>
                    <a:pt x="2792" y="730"/>
                    <a:pt x="2823" y="1350"/>
                    <a:pt x="2730" y="1598"/>
                  </a:cubicBezTo>
                  <a:cubicBezTo>
                    <a:pt x="2634" y="1829"/>
                    <a:pt x="2395" y="2000"/>
                    <a:pt x="2131" y="2111"/>
                  </a:cubicBezTo>
                  <a:lnTo>
                    <a:pt x="2131" y="2111"/>
                  </a:lnTo>
                  <a:cubicBezTo>
                    <a:pt x="2398" y="1917"/>
                    <a:pt x="2620" y="1664"/>
                    <a:pt x="2730" y="1443"/>
                  </a:cubicBezTo>
                  <a:cubicBezTo>
                    <a:pt x="2854" y="1195"/>
                    <a:pt x="2637" y="1086"/>
                    <a:pt x="2366" y="1086"/>
                  </a:cubicBezTo>
                  <a:cubicBezTo>
                    <a:pt x="2239" y="1086"/>
                    <a:pt x="2100" y="1110"/>
                    <a:pt x="1978" y="1155"/>
                  </a:cubicBezTo>
                  <a:lnTo>
                    <a:pt x="1978" y="1155"/>
                  </a:lnTo>
                  <a:cubicBezTo>
                    <a:pt x="2152" y="913"/>
                    <a:pt x="2390" y="699"/>
                    <a:pt x="2513" y="699"/>
                  </a:cubicBezTo>
                  <a:close/>
                  <a:moveTo>
                    <a:pt x="2930" y="1"/>
                  </a:moveTo>
                  <a:cubicBezTo>
                    <a:pt x="2394" y="1"/>
                    <a:pt x="1757" y="323"/>
                    <a:pt x="1310" y="698"/>
                  </a:cubicBezTo>
                  <a:lnTo>
                    <a:pt x="1310" y="698"/>
                  </a:lnTo>
                  <a:cubicBezTo>
                    <a:pt x="1244" y="722"/>
                    <a:pt x="1180" y="753"/>
                    <a:pt x="1117" y="792"/>
                  </a:cubicBezTo>
                  <a:cubicBezTo>
                    <a:pt x="621" y="1164"/>
                    <a:pt x="1" y="1629"/>
                    <a:pt x="156" y="2343"/>
                  </a:cubicBezTo>
                  <a:cubicBezTo>
                    <a:pt x="246" y="2861"/>
                    <a:pt x="664" y="3019"/>
                    <a:pt x="1100" y="3019"/>
                  </a:cubicBezTo>
                  <a:cubicBezTo>
                    <a:pt x="1264" y="3019"/>
                    <a:pt x="1430" y="2997"/>
                    <a:pt x="1583" y="2963"/>
                  </a:cubicBezTo>
                  <a:cubicBezTo>
                    <a:pt x="2575" y="2715"/>
                    <a:pt x="4343" y="2032"/>
                    <a:pt x="3847" y="668"/>
                  </a:cubicBezTo>
                  <a:cubicBezTo>
                    <a:pt x="3682" y="184"/>
                    <a:pt x="3335" y="1"/>
                    <a:pt x="2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
            <p:cNvSpPr/>
            <p:nvPr/>
          </p:nvSpPr>
          <p:spPr>
            <a:xfrm>
              <a:off x="620425" y="2375175"/>
              <a:ext cx="91525" cy="65950"/>
            </a:xfrm>
            <a:custGeom>
              <a:avLst/>
              <a:gdLst/>
              <a:ahLst/>
              <a:cxnLst/>
              <a:rect l="l" t="t" r="r" b="b"/>
              <a:pathLst>
                <a:path w="3661" h="2638" extrusionOk="0">
                  <a:moveTo>
                    <a:pt x="2723" y="0"/>
                  </a:moveTo>
                  <a:cubicBezTo>
                    <a:pt x="2311" y="0"/>
                    <a:pt x="1906" y="96"/>
                    <a:pt x="1544" y="275"/>
                  </a:cubicBezTo>
                  <a:lnTo>
                    <a:pt x="1544" y="275"/>
                  </a:lnTo>
                  <a:cubicBezTo>
                    <a:pt x="1475" y="284"/>
                    <a:pt x="1404" y="305"/>
                    <a:pt x="1334" y="340"/>
                  </a:cubicBezTo>
                  <a:cubicBezTo>
                    <a:pt x="621" y="681"/>
                    <a:pt x="125" y="1364"/>
                    <a:pt x="1" y="2139"/>
                  </a:cubicBezTo>
                  <a:cubicBezTo>
                    <a:pt x="1" y="2294"/>
                    <a:pt x="94" y="2419"/>
                    <a:pt x="249" y="2481"/>
                  </a:cubicBezTo>
                  <a:cubicBezTo>
                    <a:pt x="521" y="2587"/>
                    <a:pt x="811" y="2637"/>
                    <a:pt x="1101" y="2637"/>
                  </a:cubicBezTo>
                  <a:cubicBezTo>
                    <a:pt x="2333" y="2637"/>
                    <a:pt x="3586" y="1738"/>
                    <a:pt x="3661" y="433"/>
                  </a:cubicBezTo>
                  <a:cubicBezTo>
                    <a:pt x="3661" y="216"/>
                    <a:pt x="3475" y="123"/>
                    <a:pt x="3289" y="61"/>
                  </a:cubicBezTo>
                  <a:cubicBezTo>
                    <a:pt x="3101" y="20"/>
                    <a:pt x="2911" y="0"/>
                    <a:pt x="27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a:off x="571500" y="2185225"/>
              <a:ext cx="110225" cy="72125"/>
            </a:xfrm>
            <a:custGeom>
              <a:avLst/>
              <a:gdLst/>
              <a:ahLst/>
              <a:cxnLst/>
              <a:rect l="l" t="t" r="r" b="b"/>
              <a:pathLst>
                <a:path w="4409" h="2885" extrusionOk="0">
                  <a:moveTo>
                    <a:pt x="2634" y="609"/>
                  </a:moveTo>
                  <a:lnTo>
                    <a:pt x="2634" y="609"/>
                  </a:lnTo>
                  <a:cubicBezTo>
                    <a:pt x="2661" y="624"/>
                    <a:pt x="2693" y="648"/>
                    <a:pt x="2733" y="680"/>
                  </a:cubicBezTo>
                  <a:cubicBezTo>
                    <a:pt x="2857" y="742"/>
                    <a:pt x="2950" y="866"/>
                    <a:pt x="2981" y="1021"/>
                  </a:cubicBezTo>
                  <a:cubicBezTo>
                    <a:pt x="3061" y="1770"/>
                    <a:pt x="2058" y="2173"/>
                    <a:pt x="1382" y="2270"/>
                  </a:cubicBezTo>
                  <a:lnTo>
                    <a:pt x="1382" y="2270"/>
                  </a:lnTo>
                  <a:cubicBezTo>
                    <a:pt x="1364" y="2194"/>
                    <a:pt x="1356" y="2116"/>
                    <a:pt x="1356" y="2038"/>
                  </a:cubicBezTo>
                  <a:lnTo>
                    <a:pt x="1356" y="2038"/>
                  </a:lnTo>
                  <a:cubicBezTo>
                    <a:pt x="2128" y="1962"/>
                    <a:pt x="3118" y="1422"/>
                    <a:pt x="2640" y="618"/>
                  </a:cubicBezTo>
                  <a:cubicBezTo>
                    <a:pt x="2638" y="615"/>
                    <a:pt x="2636" y="612"/>
                    <a:pt x="2634" y="609"/>
                  </a:cubicBezTo>
                  <a:close/>
                  <a:moveTo>
                    <a:pt x="2955" y="0"/>
                  </a:moveTo>
                  <a:cubicBezTo>
                    <a:pt x="2698" y="0"/>
                    <a:pt x="2442" y="49"/>
                    <a:pt x="2237" y="121"/>
                  </a:cubicBezTo>
                  <a:cubicBezTo>
                    <a:pt x="1803" y="278"/>
                    <a:pt x="1486" y="570"/>
                    <a:pt x="1241" y="922"/>
                  </a:cubicBezTo>
                  <a:lnTo>
                    <a:pt x="1241" y="922"/>
                  </a:lnTo>
                  <a:cubicBezTo>
                    <a:pt x="546" y="1259"/>
                    <a:pt x="1" y="1909"/>
                    <a:pt x="314" y="2727"/>
                  </a:cubicBezTo>
                  <a:cubicBezTo>
                    <a:pt x="345" y="2851"/>
                    <a:pt x="531" y="2851"/>
                    <a:pt x="655" y="2882"/>
                  </a:cubicBezTo>
                  <a:cubicBezTo>
                    <a:pt x="702" y="2884"/>
                    <a:pt x="748" y="2885"/>
                    <a:pt x="795" y="2885"/>
                  </a:cubicBezTo>
                  <a:cubicBezTo>
                    <a:pt x="1589" y="2885"/>
                    <a:pt x="2401" y="2639"/>
                    <a:pt x="3074" y="2200"/>
                  </a:cubicBezTo>
                  <a:cubicBezTo>
                    <a:pt x="3571" y="1859"/>
                    <a:pt x="4408" y="1114"/>
                    <a:pt x="3974" y="463"/>
                  </a:cubicBezTo>
                  <a:cubicBezTo>
                    <a:pt x="3765" y="121"/>
                    <a:pt x="3359" y="0"/>
                    <a:pt x="2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
            <p:cNvSpPr/>
            <p:nvPr/>
          </p:nvSpPr>
          <p:spPr>
            <a:xfrm>
              <a:off x="758450" y="2059975"/>
              <a:ext cx="102400" cy="71400"/>
            </a:xfrm>
            <a:custGeom>
              <a:avLst/>
              <a:gdLst/>
              <a:ahLst/>
              <a:cxnLst/>
              <a:rect l="l" t="t" r="r" b="b"/>
              <a:pathLst>
                <a:path w="4096" h="2856" extrusionOk="0">
                  <a:moveTo>
                    <a:pt x="2303" y="689"/>
                  </a:moveTo>
                  <a:cubicBezTo>
                    <a:pt x="2370" y="689"/>
                    <a:pt x="2416" y="740"/>
                    <a:pt x="2451" y="882"/>
                  </a:cubicBezTo>
                  <a:cubicBezTo>
                    <a:pt x="2514" y="1068"/>
                    <a:pt x="2514" y="1285"/>
                    <a:pt x="2420" y="1471"/>
                  </a:cubicBezTo>
                  <a:cubicBezTo>
                    <a:pt x="2405" y="1551"/>
                    <a:pt x="2381" y="1624"/>
                    <a:pt x="2349" y="1692"/>
                  </a:cubicBezTo>
                  <a:lnTo>
                    <a:pt x="2349" y="1692"/>
                  </a:lnTo>
                  <a:cubicBezTo>
                    <a:pt x="2336" y="1658"/>
                    <a:pt x="2310" y="1625"/>
                    <a:pt x="2265" y="1595"/>
                  </a:cubicBezTo>
                  <a:cubicBezTo>
                    <a:pt x="2199" y="1548"/>
                    <a:pt x="2115" y="1529"/>
                    <a:pt x="2026" y="1529"/>
                  </a:cubicBezTo>
                  <a:cubicBezTo>
                    <a:pt x="1963" y="1529"/>
                    <a:pt x="1898" y="1539"/>
                    <a:pt x="1834" y="1553"/>
                  </a:cubicBezTo>
                  <a:lnTo>
                    <a:pt x="1834" y="1553"/>
                  </a:lnTo>
                  <a:lnTo>
                    <a:pt x="1800" y="1502"/>
                  </a:lnTo>
                  <a:cubicBezTo>
                    <a:pt x="1800" y="1440"/>
                    <a:pt x="1707" y="1378"/>
                    <a:pt x="1676" y="1285"/>
                  </a:cubicBezTo>
                  <a:cubicBezTo>
                    <a:pt x="1676" y="1198"/>
                    <a:pt x="1697" y="1124"/>
                    <a:pt x="1732" y="1059"/>
                  </a:cubicBezTo>
                  <a:lnTo>
                    <a:pt x="1732" y="1059"/>
                  </a:lnTo>
                  <a:cubicBezTo>
                    <a:pt x="1754" y="1051"/>
                    <a:pt x="1777" y="1043"/>
                    <a:pt x="1800" y="1037"/>
                  </a:cubicBezTo>
                  <a:cubicBezTo>
                    <a:pt x="1936" y="983"/>
                    <a:pt x="2262" y="881"/>
                    <a:pt x="2299" y="689"/>
                  </a:cubicBezTo>
                  <a:lnTo>
                    <a:pt x="2299" y="689"/>
                  </a:lnTo>
                  <a:cubicBezTo>
                    <a:pt x="2301" y="689"/>
                    <a:pt x="2302" y="689"/>
                    <a:pt x="2303" y="689"/>
                  </a:cubicBezTo>
                  <a:close/>
                  <a:moveTo>
                    <a:pt x="2014" y="2065"/>
                  </a:moveTo>
                  <a:lnTo>
                    <a:pt x="2014" y="2065"/>
                  </a:lnTo>
                  <a:cubicBezTo>
                    <a:pt x="1874" y="2152"/>
                    <a:pt x="1710" y="2201"/>
                    <a:pt x="1541" y="2206"/>
                  </a:cubicBezTo>
                  <a:lnTo>
                    <a:pt x="1541" y="2206"/>
                  </a:lnTo>
                  <a:cubicBezTo>
                    <a:pt x="1706" y="2186"/>
                    <a:pt x="1869" y="2134"/>
                    <a:pt x="2014" y="2065"/>
                  </a:cubicBezTo>
                  <a:close/>
                  <a:moveTo>
                    <a:pt x="2680" y="1"/>
                  </a:moveTo>
                  <a:cubicBezTo>
                    <a:pt x="1961" y="1"/>
                    <a:pt x="1078" y="536"/>
                    <a:pt x="754" y="964"/>
                  </a:cubicBezTo>
                  <a:lnTo>
                    <a:pt x="754" y="964"/>
                  </a:lnTo>
                  <a:cubicBezTo>
                    <a:pt x="311" y="1302"/>
                    <a:pt x="1" y="1786"/>
                    <a:pt x="1" y="2402"/>
                  </a:cubicBezTo>
                  <a:cubicBezTo>
                    <a:pt x="1" y="2495"/>
                    <a:pt x="1" y="2526"/>
                    <a:pt x="94" y="2588"/>
                  </a:cubicBezTo>
                  <a:cubicBezTo>
                    <a:pt x="403" y="2773"/>
                    <a:pt x="762" y="2855"/>
                    <a:pt x="1127" y="2855"/>
                  </a:cubicBezTo>
                  <a:cubicBezTo>
                    <a:pt x="1676" y="2855"/>
                    <a:pt x="2240" y="2669"/>
                    <a:pt x="2669" y="2371"/>
                  </a:cubicBezTo>
                  <a:cubicBezTo>
                    <a:pt x="3258" y="1999"/>
                    <a:pt x="4096" y="913"/>
                    <a:pt x="3382" y="261"/>
                  </a:cubicBezTo>
                  <a:cubicBezTo>
                    <a:pt x="3197" y="76"/>
                    <a:pt x="2950" y="1"/>
                    <a:pt x="2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
            <p:cNvSpPr/>
            <p:nvPr/>
          </p:nvSpPr>
          <p:spPr>
            <a:xfrm>
              <a:off x="474200" y="2335625"/>
              <a:ext cx="88100" cy="62525"/>
            </a:xfrm>
            <a:custGeom>
              <a:avLst/>
              <a:gdLst/>
              <a:ahLst/>
              <a:cxnLst/>
              <a:rect l="l" t="t" r="r" b="b"/>
              <a:pathLst>
                <a:path w="3524" h="2501" extrusionOk="0">
                  <a:moveTo>
                    <a:pt x="2252" y="519"/>
                  </a:moveTo>
                  <a:cubicBezTo>
                    <a:pt x="2279" y="519"/>
                    <a:pt x="2303" y="521"/>
                    <a:pt x="2323" y="525"/>
                  </a:cubicBezTo>
                  <a:lnTo>
                    <a:pt x="2323" y="525"/>
                  </a:lnTo>
                  <a:cubicBezTo>
                    <a:pt x="2304" y="526"/>
                    <a:pt x="2290" y="526"/>
                    <a:pt x="2282" y="526"/>
                  </a:cubicBezTo>
                  <a:cubicBezTo>
                    <a:pt x="2034" y="557"/>
                    <a:pt x="1786" y="650"/>
                    <a:pt x="1631" y="868"/>
                  </a:cubicBezTo>
                  <a:cubicBezTo>
                    <a:pt x="1606" y="886"/>
                    <a:pt x="1586" y="903"/>
                    <a:pt x="1571" y="916"/>
                  </a:cubicBezTo>
                  <a:lnTo>
                    <a:pt x="1571" y="916"/>
                  </a:lnTo>
                  <a:cubicBezTo>
                    <a:pt x="1551" y="909"/>
                    <a:pt x="1530" y="899"/>
                    <a:pt x="1510" y="888"/>
                  </a:cubicBezTo>
                  <a:lnTo>
                    <a:pt x="1510" y="888"/>
                  </a:lnTo>
                  <a:cubicBezTo>
                    <a:pt x="1682" y="717"/>
                    <a:pt x="1899" y="578"/>
                    <a:pt x="2158" y="526"/>
                  </a:cubicBezTo>
                  <a:cubicBezTo>
                    <a:pt x="2193" y="521"/>
                    <a:pt x="2224" y="519"/>
                    <a:pt x="2252" y="519"/>
                  </a:cubicBezTo>
                  <a:close/>
                  <a:moveTo>
                    <a:pt x="2346" y="1080"/>
                  </a:moveTo>
                  <a:cubicBezTo>
                    <a:pt x="2345" y="1082"/>
                    <a:pt x="2345" y="1083"/>
                    <a:pt x="2344" y="1085"/>
                  </a:cubicBezTo>
                  <a:cubicBezTo>
                    <a:pt x="2152" y="1525"/>
                    <a:pt x="1813" y="1941"/>
                    <a:pt x="1349" y="1986"/>
                  </a:cubicBezTo>
                  <a:lnTo>
                    <a:pt x="1349" y="1986"/>
                  </a:lnTo>
                  <a:cubicBezTo>
                    <a:pt x="1329" y="1936"/>
                    <a:pt x="1310" y="1889"/>
                    <a:pt x="1290" y="1829"/>
                  </a:cubicBezTo>
                  <a:cubicBezTo>
                    <a:pt x="1290" y="1798"/>
                    <a:pt x="1290" y="1767"/>
                    <a:pt x="1321" y="1736"/>
                  </a:cubicBezTo>
                  <a:cubicBezTo>
                    <a:pt x="1326" y="1726"/>
                    <a:pt x="1330" y="1716"/>
                    <a:pt x="1334" y="1707"/>
                  </a:cubicBezTo>
                  <a:lnTo>
                    <a:pt x="1334" y="1707"/>
                  </a:lnTo>
                  <a:cubicBezTo>
                    <a:pt x="1452" y="1672"/>
                    <a:pt x="1563" y="1620"/>
                    <a:pt x="1662" y="1550"/>
                  </a:cubicBezTo>
                  <a:cubicBezTo>
                    <a:pt x="1757" y="1487"/>
                    <a:pt x="1795" y="1416"/>
                    <a:pt x="1781" y="1357"/>
                  </a:cubicBezTo>
                  <a:lnTo>
                    <a:pt x="1781" y="1357"/>
                  </a:lnTo>
                  <a:cubicBezTo>
                    <a:pt x="1984" y="1293"/>
                    <a:pt x="2177" y="1198"/>
                    <a:pt x="2346" y="1080"/>
                  </a:cubicBezTo>
                  <a:close/>
                  <a:moveTo>
                    <a:pt x="2800" y="0"/>
                  </a:moveTo>
                  <a:cubicBezTo>
                    <a:pt x="1895" y="0"/>
                    <a:pt x="1020" y="374"/>
                    <a:pt x="390" y="1054"/>
                  </a:cubicBezTo>
                  <a:cubicBezTo>
                    <a:pt x="328" y="1116"/>
                    <a:pt x="297" y="1178"/>
                    <a:pt x="390" y="1240"/>
                  </a:cubicBezTo>
                  <a:cubicBezTo>
                    <a:pt x="484" y="1301"/>
                    <a:pt x="587" y="1349"/>
                    <a:pt x="694" y="1383"/>
                  </a:cubicBezTo>
                  <a:lnTo>
                    <a:pt x="694" y="1383"/>
                  </a:lnTo>
                  <a:cubicBezTo>
                    <a:pt x="435" y="1496"/>
                    <a:pt x="218" y="1680"/>
                    <a:pt x="142" y="1953"/>
                  </a:cubicBezTo>
                  <a:cubicBezTo>
                    <a:pt x="0" y="2398"/>
                    <a:pt x="347" y="2500"/>
                    <a:pt x="708" y="2500"/>
                  </a:cubicBezTo>
                  <a:cubicBezTo>
                    <a:pt x="901" y="2500"/>
                    <a:pt x="1098" y="2471"/>
                    <a:pt x="1228" y="2450"/>
                  </a:cubicBezTo>
                  <a:cubicBezTo>
                    <a:pt x="2406" y="2263"/>
                    <a:pt x="3523" y="1426"/>
                    <a:pt x="3523" y="154"/>
                  </a:cubicBezTo>
                  <a:cubicBezTo>
                    <a:pt x="3492" y="123"/>
                    <a:pt x="3461" y="92"/>
                    <a:pt x="3430" y="61"/>
                  </a:cubicBezTo>
                  <a:cubicBezTo>
                    <a:pt x="3220" y="20"/>
                    <a:pt x="3009" y="0"/>
                    <a:pt x="2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p:nvPr/>
          </p:nvSpPr>
          <p:spPr>
            <a:xfrm>
              <a:off x="608800" y="2023775"/>
              <a:ext cx="93075" cy="63850"/>
            </a:xfrm>
            <a:custGeom>
              <a:avLst/>
              <a:gdLst/>
              <a:ahLst/>
              <a:cxnLst/>
              <a:rect l="l" t="t" r="r" b="b"/>
              <a:pathLst>
                <a:path w="3723" h="2554" extrusionOk="0">
                  <a:moveTo>
                    <a:pt x="2475" y="593"/>
                  </a:moveTo>
                  <a:cubicBezTo>
                    <a:pt x="2495" y="593"/>
                    <a:pt x="2514" y="593"/>
                    <a:pt x="2534" y="594"/>
                  </a:cubicBezTo>
                  <a:lnTo>
                    <a:pt x="2534" y="594"/>
                  </a:lnTo>
                  <a:cubicBezTo>
                    <a:pt x="2478" y="780"/>
                    <a:pt x="2398" y="959"/>
                    <a:pt x="2296" y="1122"/>
                  </a:cubicBezTo>
                  <a:lnTo>
                    <a:pt x="2296" y="1122"/>
                  </a:lnTo>
                  <a:cubicBezTo>
                    <a:pt x="2260" y="1063"/>
                    <a:pt x="2150" y="1034"/>
                    <a:pt x="2013" y="1030"/>
                  </a:cubicBezTo>
                  <a:lnTo>
                    <a:pt x="2013" y="1030"/>
                  </a:lnTo>
                  <a:cubicBezTo>
                    <a:pt x="1950" y="986"/>
                    <a:pt x="1856" y="965"/>
                    <a:pt x="1768" y="965"/>
                  </a:cubicBezTo>
                  <a:cubicBezTo>
                    <a:pt x="1679" y="965"/>
                    <a:pt x="1590" y="970"/>
                    <a:pt x="1501" y="981"/>
                  </a:cubicBezTo>
                  <a:lnTo>
                    <a:pt x="1501" y="981"/>
                  </a:lnTo>
                  <a:cubicBezTo>
                    <a:pt x="1593" y="864"/>
                    <a:pt x="1713" y="776"/>
                    <a:pt x="1861" y="717"/>
                  </a:cubicBezTo>
                  <a:cubicBezTo>
                    <a:pt x="2048" y="634"/>
                    <a:pt x="2261" y="593"/>
                    <a:pt x="2475" y="593"/>
                  </a:cubicBezTo>
                  <a:close/>
                  <a:moveTo>
                    <a:pt x="1817" y="1652"/>
                  </a:moveTo>
                  <a:cubicBezTo>
                    <a:pt x="1621" y="1799"/>
                    <a:pt x="1394" y="1902"/>
                    <a:pt x="1146" y="1942"/>
                  </a:cubicBezTo>
                  <a:lnTo>
                    <a:pt x="1146" y="1942"/>
                  </a:lnTo>
                  <a:cubicBezTo>
                    <a:pt x="1156" y="1900"/>
                    <a:pt x="1169" y="1856"/>
                    <a:pt x="1183" y="1813"/>
                  </a:cubicBezTo>
                  <a:lnTo>
                    <a:pt x="1183" y="1813"/>
                  </a:lnTo>
                  <a:cubicBezTo>
                    <a:pt x="1183" y="1813"/>
                    <a:pt x="1184" y="1813"/>
                    <a:pt x="1184" y="1813"/>
                  </a:cubicBezTo>
                  <a:cubicBezTo>
                    <a:pt x="1403" y="1813"/>
                    <a:pt x="1622" y="1755"/>
                    <a:pt x="1817" y="1652"/>
                  </a:cubicBezTo>
                  <a:close/>
                  <a:moveTo>
                    <a:pt x="2849" y="1"/>
                  </a:moveTo>
                  <a:cubicBezTo>
                    <a:pt x="2471" y="1"/>
                    <a:pt x="2098" y="69"/>
                    <a:pt x="1737" y="189"/>
                  </a:cubicBezTo>
                  <a:cubicBezTo>
                    <a:pt x="1303" y="345"/>
                    <a:pt x="497" y="686"/>
                    <a:pt x="310" y="1151"/>
                  </a:cubicBezTo>
                  <a:cubicBezTo>
                    <a:pt x="233" y="1305"/>
                    <a:pt x="258" y="1428"/>
                    <a:pt x="337" y="1524"/>
                  </a:cubicBezTo>
                  <a:lnTo>
                    <a:pt x="337" y="1524"/>
                  </a:lnTo>
                  <a:cubicBezTo>
                    <a:pt x="129" y="1749"/>
                    <a:pt x="0" y="2039"/>
                    <a:pt x="0" y="2392"/>
                  </a:cubicBezTo>
                  <a:cubicBezTo>
                    <a:pt x="0" y="2547"/>
                    <a:pt x="248" y="2547"/>
                    <a:pt x="341" y="2547"/>
                  </a:cubicBezTo>
                  <a:cubicBezTo>
                    <a:pt x="411" y="2551"/>
                    <a:pt x="480" y="2554"/>
                    <a:pt x="549" y="2554"/>
                  </a:cubicBezTo>
                  <a:cubicBezTo>
                    <a:pt x="1944" y="2554"/>
                    <a:pt x="3366" y="1671"/>
                    <a:pt x="3692" y="283"/>
                  </a:cubicBezTo>
                  <a:cubicBezTo>
                    <a:pt x="3723" y="127"/>
                    <a:pt x="3567" y="65"/>
                    <a:pt x="3474" y="65"/>
                  </a:cubicBezTo>
                  <a:cubicBezTo>
                    <a:pt x="3266" y="21"/>
                    <a:pt x="3057" y="1"/>
                    <a:pt x="28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
            <p:cNvSpPr/>
            <p:nvPr/>
          </p:nvSpPr>
          <p:spPr>
            <a:xfrm>
              <a:off x="364525" y="2209500"/>
              <a:ext cx="76800" cy="52900"/>
            </a:xfrm>
            <a:custGeom>
              <a:avLst/>
              <a:gdLst/>
              <a:ahLst/>
              <a:cxnLst/>
              <a:rect l="l" t="t" r="r" b="b"/>
              <a:pathLst>
                <a:path w="3072" h="2116" extrusionOk="0">
                  <a:moveTo>
                    <a:pt x="1846" y="949"/>
                  </a:moveTo>
                  <a:lnTo>
                    <a:pt x="1846" y="949"/>
                  </a:lnTo>
                  <a:cubicBezTo>
                    <a:pt x="1852" y="978"/>
                    <a:pt x="1858" y="1009"/>
                    <a:pt x="1861" y="1043"/>
                  </a:cubicBezTo>
                  <a:cubicBezTo>
                    <a:pt x="1861" y="1167"/>
                    <a:pt x="1830" y="1260"/>
                    <a:pt x="1799" y="1384"/>
                  </a:cubicBezTo>
                  <a:cubicBezTo>
                    <a:pt x="1771" y="1441"/>
                    <a:pt x="1635" y="1579"/>
                    <a:pt x="1616" y="1648"/>
                  </a:cubicBezTo>
                  <a:lnTo>
                    <a:pt x="1616" y="1648"/>
                  </a:lnTo>
                  <a:lnTo>
                    <a:pt x="1520" y="1632"/>
                  </a:lnTo>
                  <a:cubicBezTo>
                    <a:pt x="1385" y="1578"/>
                    <a:pt x="1250" y="1524"/>
                    <a:pt x="1156" y="1449"/>
                  </a:cubicBezTo>
                  <a:lnTo>
                    <a:pt x="1156" y="1449"/>
                  </a:lnTo>
                  <a:cubicBezTo>
                    <a:pt x="1217" y="1318"/>
                    <a:pt x="1294" y="1197"/>
                    <a:pt x="1384" y="1089"/>
                  </a:cubicBezTo>
                  <a:lnTo>
                    <a:pt x="1384" y="1089"/>
                  </a:lnTo>
                  <a:cubicBezTo>
                    <a:pt x="1543" y="1062"/>
                    <a:pt x="1700" y="1015"/>
                    <a:pt x="1846" y="949"/>
                  </a:cubicBezTo>
                  <a:close/>
                  <a:moveTo>
                    <a:pt x="1675" y="1628"/>
                  </a:moveTo>
                  <a:cubicBezTo>
                    <a:pt x="1686" y="1628"/>
                    <a:pt x="1697" y="1637"/>
                    <a:pt x="1706" y="1663"/>
                  </a:cubicBezTo>
                  <a:lnTo>
                    <a:pt x="1635" y="1651"/>
                  </a:lnTo>
                  <a:lnTo>
                    <a:pt x="1635" y="1651"/>
                  </a:lnTo>
                  <a:cubicBezTo>
                    <a:pt x="1647" y="1640"/>
                    <a:pt x="1661" y="1628"/>
                    <a:pt x="1675" y="1628"/>
                  </a:cubicBezTo>
                  <a:close/>
                  <a:moveTo>
                    <a:pt x="2053" y="0"/>
                  </a:moveTo>
                  <a:cubicBezTo>
                    <a:pt x="1957" y="0"/>
                    <a:pt x="1860" y="7"/>
                    <a:pt x="1768" y="19"/>
                  </a:cubicBezTo>
                  <a:cubicBezTo>
                    <a:pt x="1281" y="110"/>
                    <a:pt x="555" y="381"/>
                    <a:pt x="558" y="978"/>
                  </a:cubicBezTo>
                  <a:lnTo>
                    <a:pt x="558" y="978"/>
                  </a:lnTo>
                  <a:cubicBezTo>
                    <a:pt x="349" y="1187"/>
                    <a:pt x="170" y="1428"/>
                    <a:pt x="31" y="1694"/>
                  </a:cubicBezTo>
                  <a:cubicBezTo>
                    <a:pt x="0" y="1725"/>
                    <a:pt x="0" y="1787"/>
                    <a:pt x="62" y="1787"/>
                  </a:cubicBezTo>
                  <a:cubicBezTo>
                    <a:pt x="406" y="2004"/>
                    <a:pt x="802" y="2116"/>
                    <a:pt x="1202" y="2116"/>
                  </a:cubicBezTo>
                  <a:cubicBezTo>
                    <a:pt x="1488" y="2116"/>
                    <a:pt x="1776" y="2059"/>
                    <a:pt x="2047" y="1942"/>
                  </a:cubicBezTo>
                  <a:cubicBezTo>
                    <a:pt x="2575" y="1725"/>
                    <a:pt x="3071" y="1291"/>
                    <a:pt x="2978" y="670"/>
                  </a:cubicBezTo>
                  <a:cubicBezTo>
                    <a:pt x="2902" y="140"/>
                    <a:pt x="2477" y="0"/>
                    <a:pt x="20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6" name="Google Shape;686;p3"/>
          <p:cNvSpPr txBox="1">
            <a:spLocks noGrp="1"/>
          </p:cNvSpPr>
          <p:nvPr>
            <p:ph type="subTitle" idx="1"/>
          </p:nvPr>
        </p:nvSpPr>
        <p:spPr>
          <a:xfrm>
            <a:off x="1724025" y="2417350"/>
            <a:ext cx="3569100" cy="7728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687" name="Google Shape;687;p3"/>
          <p:cNvSpPr/>
          <p:nvPr/>
        </p:nvSpPr>
        <p:spPr>
          <a:xfrm rot="2123667">
            <a:off x="-854597" y="2677036"/>
            <a:ext cx="2002427" cy="1790427"/>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ly Title">
  <p:cSld name="CUSTOM_9">
    <p:spTree>
      <p:nvGrpSpPr>
        <p:cNvPr id="1" name="Shape 1647"/>
        <p:cNvGrpSpPr/>
        <p:nvPr/>
      </p:nvGrpSpPr>
      <p:grpSpPr>
        <a:xfrm>
          <a:off x="0" y="0"/>
          <a:ext cx="0" cy="0"/>
          <a:chOff x="0" y="0"/>
          <a:chExt cx="0" cy="0"/>
        </a:xfrm>
      </p:grpSpPr>
      <p:grpSp>
        <p:nvGrpSpPr>
          <p:cNvPr id="1648" name="Google Shape;1648;p14"/>
          <p:cNvGrpSpPr/>
          <p:nvPr/>
        </p:nvGrpSpPr>
        <p:grpSpPr>
          <a:xfrm rot="10800000" flipH="1">
            <a:off x="-2094831" y="-848617"/>
            <a:ext cx="6467864" cy="2656239"/>
            <a:chOff x="5619200" y="4458200"/>
            <a:chExt cx="1647150" cy="742900"/>
          </a:xfrm>
        </p:grpSpPr>
        <p:sp>
          <p:nvSpPr>
            <p:cNvPr id="1649" name="Google Shape;1649;p14"/>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4"/>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4"/>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4"/>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4"/>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4" name="Google Shape;1654;p14"/>
          <p:cNvGrpSpPr/>
          <p:nvPr/>
        </p:nvGrpSpPr>
        <p:grpSpPr>
          <a:xfrm>
            <a:off x="170572" y="3531890"/>
            <a:ext cx="4519000" cy="2428630"/>
            <a:chOff x="4178350" y="2375050"/>
            <a:chExt cx="938350" cy="515775"/>
          </a:xfrm>
        </p:grpSpPr>
        <p:sp>
          <p:nvSpPr>
            <p:cNvPr id="1655" name="Google Shape;1655;p14"/>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4"/>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4"/>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4"/>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4"/>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4"/>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4"/>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2" name="Google Shape;1662;p14"/>
          <p:cNvGrpSpPr/>
          <p:nvPr/>
        </p:nvGrpSpPr>
        <p:grpSpPr>
          <a:xfrm rot="-423650">
            <a:off x="-1188125" y="3188595"/>
            <a:ext cx="2662512" cy="2828603"/>
            <a:chOff x="4159600" y="887163"/>
            <a:chExt cx="1265600" cy="1344550"/>
          </a:xfrm>
        </p:grpSpPr>
        <p:sp>
          <p:nvSpPr>
            <p:cNvPr id="1663" name="Google Shape;1663;p14"/>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4"/>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4"/>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4"/>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4"/>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4"/>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4"/>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4"/>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4"/>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4"/>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4"/>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4"/>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4"/>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4"/>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4"/>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4"/>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4"/>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4"/>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4"/>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4"/>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4"/>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4"/>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4"/>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4"/>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4"/>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4"/>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4"/>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4"/>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4"/>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4"/>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4"/>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4"/>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4"/>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4"/>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4"/>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4"/>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4"/>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4"/>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4"/>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4"/>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4"/>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4"/>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4"/>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4"/>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4"/>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4"/>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4"/>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4"/>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4"/>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4"/>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4"/>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4"/>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4"/>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4"/>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4"/>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4"/>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4"/>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4"/>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4"/>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4"/>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4"/>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4"/>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4"/>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4"/>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4"/>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4"/>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4"/>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4"/>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4"/>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4"/>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4"/>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4"/>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4"/>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4"/>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4"/>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4"/>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4"/>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4"/>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4"/>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4"/>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4"/>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4"/>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4"/>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4"/>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4"/>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4"/>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4"/>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4"/>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4"/>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4"/>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4"/>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4"/>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4"/>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4"/>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4"/>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4"/>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4"/>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4"/>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4"/>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4"/>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4"/>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4"/>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4"/>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4"/>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14"/>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8" name="Google Shape;1768;p14"/>
          <p:cNvGrpSpPr/>
          <p:nvPr/>
        </p:nvGrpSpPr>
        <p:grpSpPr>
          <a:xfrm rot="-10163243">
            <a:off x="-354404" y="-133329"/>
            <a:ext cx="1386418" cy="2334096"/>
            <a:chOff x="3026750" y="1552825"/>
            <a:chExt cx="1108700" cy="1867600"/>
          </a:xfrm>
        </p:grpSpPr>
        <p:sp>
          <p:nvSpPr>
            <p:cNvPr id="1769" name="Google Shape;1769;p14"/>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4"/>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4"/>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4"/>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4"/>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4"/>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4"/>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4"/>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4"/>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4"/>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4"/>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4"/>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4"/>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4"/>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4"/>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4"/>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4"/>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4"/>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4"/>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8" name="Google Shape;1788;p14"/>
          <p:cNvGrpSpPr/>
          <p:nvPr/>
        </p:nvGrpSpPr>
        <p:grpSpPr>
          <a:xfrm rot="-10011506">
            <a:off x="8529635" y="-341539"/>
            <a:ext cx="922899" cy="1480674"/>
            <a:chOff x="2402100" y="3854125"/>
            <a:chExt cx="435600" cy="698825"/>
          </a:xfrm>
        </p:grpSpPr>
        <p:sp>
          <p:nvSpPr>
            <p:cNvPr id="1789" name="Google Shape;1789;p14"/>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4"/>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4"/>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4"/>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4"/>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4"/>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4"/>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4"/>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4"/>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4"/>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4"/>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4"/>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4"/>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2" name="Google Shape;1802;p14"/>
          <p:cNvGrpSpPr/>
          <p:nvPr/>
        </p:nvGrpSpPr>
        <p:grpSpPr>
          <a:xfrm>
            <a:off x="8495813" y="4058044"/>
            <a:ext cx="846716" cy="1493480"/>
            <a:chOff x="2797700" y="3217325"/>
            <a:chExt cx="682725" cy="1204225"/>
          </a:xfrm>
        </p:grpSpPr>
        <p:sp>
          <p:nvSpPr>
            <p:cNvPr id="1803" name="Google Shape;1803;p14"/>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4"/>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4"/>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4"/>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4"/>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4"/>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4"/>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0" name="Google Shape;1810;p14"/>
          <p:cNvGrpSpPr/>
          <p:nvPr/>
        </p:nvGrpSpPr>
        <p:grpSpPr>
          <a:xfrm rot="10800000">
            <a:off x="7485622" y="-1132524"/>
            <a:ext cx="1010203" cy="1594184"/>
            <a:chOff x="322650" y="2571325"/>
            <a:chExt cx="573100" cy="904450"/>
          </a:xfrm>
        </p:grpSpPr>
        <p:sp>
          <p:nvSpPr>
            <p:cNvPr id="1811" name="Google Shape;1811;p14"/>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4"/>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4"/>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4"/>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4"/>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4"/>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4"/>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8" name="Google Shape;1818;p14"/>
          <p:cNvGrpSpPr/>
          <p:nvPr/>
        </p:nvGrpSpPr>
        <p:grpSpPr>
          <a:xfrm>
            <a:off x="2881963" y="715675"/>
            <a:ext cx="700450" cy="636075"/>
            <a:chOff x="3652400" y="3788700"/>
            <a:chExt cx="700450" cy="636075"/>
          </a:xfrm>
        </p:grpSpPr>
        <p:sp>
          <p:nvSpPr>
            <p:cNvPr id="1819" name="Google Shape;1819;p14"/>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4"/>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4"/>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4"/>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4"/>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4"/>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4"/>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4"/>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4"/>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4"/>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4"/>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4"/>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4"/>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4"/>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4"/>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4" name="Google Shape;1834;p14"/>
          <p:cNvSpPr txBox="1">
            <a:spLocks noGrp="1"/>
          </p:cNvSpPr>
          <p:nvPr>
            <p:ph type="body" idx="1"/>
          </p:nvPr>
        </p:nvSpPr>
        <p:spPr>
          <a:xfrm>
            <a:off x="829125" y="2205750"/>
            <a:ext cx="3201900" cy="913500"/>
          </a:xfrm>
          <a:prstGeom prst="rect">
            <a:avLst/>
          </a:prstGeom>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17500" algn="r" rtl="0">
              <a:spcBef>
                <a:spcPts val="1600"/>
              </a:spcBef>
              <a:spcAft>
                <a:spcPts val="0"/>
              </a:spcAft>
              <a:buSzPts val="1400"/>
              <a:buChar char="○"/>
              <a:defRPr/>
            </a:lvl2pPr>
            <a:lvl3pPr marL="1371600" lvl="2" indent="-317500" algn="r" rtl="0">
              <a:spcBef>
                <a:spcPts val="1600"/>
              </a:spcBef>
              <a:spcAft>
                <a:spcPts val="0"/>
              </a:spcAft>
              <a:buSzPts val="1400"/>
              <a:buChar char="■"/>
              <a:defRPr/>
            </a:lvl3pPr>
            <a:lvl4pPr marL="1828800" lvl="3" indent="-317500" algn="r"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algn="r" rtl="0">
              <a:spcBef>
                <a:spcPts val="1600"/>
              </a:spcBef>
              <a:spcAft>
                <a:spcPts val="0"/>
              </a:spcAft>
              <a:buSzPts val="1400"/>
              <a:buChar char="■"/>
              <a:defRPr/>
            </a:lvl6pPr>
            <a:lvl7pPr marL="3200400" lvl="6" indent="-317500" algn="r" rtl="0">
              <a:spcBef>
                <a:spcPts val="1600"/>
              </a:spcBef>
              <a:spcAft>
                <a:spcPts val="0"/>
              </a:spcAft>
              <a:buSzPts val="1400"/>
              <a:buChar char="●"/>
              <a:defRPr/>
            </a:lvl7pPr>
            <a:lvl8pPr marL="3657600" lvl="7" indent="-317500" algn="r" rtl="0">
              <a:spcBef>
                <a:spcPts val="1600"/>
              </a:spcBef>
              <a:spcAft>
                <a:spcPts val="0"/>
              </a:spcAft>
              <a:buSzPts val="1400"/>
              <a:buChar char="○"/>
              <a:defRPr/>
            </a:lvl8pPr>
            <a:lvl9pPr marL="4114800" lvl="8" indent="-317500" algn="r" rtl="0">
              <a:spcBef>
                <a:spcPts val="1600"/>
              </a:spcBef>
              <a:spcAft>
                <a:spcPts val="1600"/>
              </a:spcAft>
              <a:buSzPts val="1400"/>
              <a:buChar char="■"/>
              <a:defRPr/>
            </a:lvl9pPr>
          </a:lstStyle>
          <a:p>
            <a:endParaRPr/>
          </a:p>
        </p:txBody>
      </p:sp>
      <p:sp>
        <p:nvSpPr>
          <p:cNvPr id="1835" name="Google Shape;1835;p14"/>
          <p:cNvSpPr txBox="1">
            <a:spLocks noGrp="1"/>
          </p:cNvSpPr>
          <p:nvPr>
            <p:ph type="title"/>
          </p:nvPr>
        </p:nvSpPr>
        <p:spPr>
          <a:xfrm>
            <a:off x="5319900" y="1757163"/>
            <a:ext cx="3109800" cy="1482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700"/>
              <a:buNone/>
              <a:defRPr sz="3700" b="1"/>
            </a:lvl1pPr>
            <a:lvl2pPr lvl="1" algn="r" rtl="0">
              <a:spcBef>
                <a:spcPts val="0"/>
              </a:spcBef>
              <a:spcAft>
                <a:spcPts val="0"/>
              </a:spcAft>
              <a:buSzPts val="3700"/>
              <a:buNone/>
              <a:defRPr sz="3700"/>
            </a:lvl2pPr>
            <a:lvl3pPr lvl="2" algn="r" rtl="0">
              <a:spcBef>
                <a:spcPts val="0"/>
              </a:spcBef>
              <a:spcAft>
                <a:spcPts val="0"/>
              </a:spcAft>
              <a:buSzPts val="3700"/>
              <a:buNone/>
              <a:defRPr sz="3700"/>
            </a:lvl3pPr>
            <a:lvl4pPr lvl="3" algn="r" rtl="0">
              <a:spcBef>
                <a:spcPts val="0"/>
              </a:spcBef>
              <a:spcAft>
                <a:spcPts val="0"/>
              </a:spcAft>
              <a:buSzPts val="3700"/>
              <a:buNone/>
              <a:defRPr sz="3700"/>
            </a:lvl4pPr>
            <a:lvl5pPr lvl="4" algn="r" rtl="0">
              <a:spcBef>
                <a:spcPts val="0"/>
              </a:spcBef>
              <a:spcAft>
                <a:spcPts val="0"/>
              </a:spcAft>
              <a:buSzPts val="3700"/>
              <a:buNone/>
              <a:defRPr sz="3700"/>
            </a:lvl5pPr>
            <a:lvl6pPr lvl="5" algn="r" rtl="0">
              <a:spcBef>
                <a:spcPts val="0"/>
              </a:spcBef>
              <a:spcAft>
                <a:spcPts val="0"/>
              </a:spcAft>
              <a:buSzPts val="3700"/>
              <a:buNone/>
              <a:defRPr sz="3700"/>
            </a:lvl6pPr>
            <a:lvl7pPr lvl="6" algn="r" rtl="0">
              <a:spcBef>
                <a:spcPts val="0"/>
              </a:spcBef>
              <a:spcAft>
                <a:spcPts val="0"/>
              </a:spcAft>
              <a:buSzPts val="3700"/>
              <a:buNone/>
              <a:defRPr sz="3700"/>
            </a:lvl7pPr>
            <a:lvl8pPr lvl="7" algn="r" rtl="0">
              <a:spcBef>
                <a:spcPts val="0"/>
              </a:spcBef>
              <a:spcAft>
                <a:spcPts val="0"/>
              </a:spcAft>
              <a:buSzPts val="3700"/>
              <a:buNone/>
              <a:defRPr sz="3700"/>
            </a:lvl8pPr>
            <a:lvl9pPr lvl="8" algn="r" rtl="0">
              <a:spcBef>
                <a:spcPts val="0"/>
              </a:spcBef>
              <a:spcAft>
                <a:spcPts val="0"/>
              </a:spcAft>
              <a:buSzPts val="3700"/>
              <a:buNone/>
              <a:defRPr sz="37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
  <p:cSld name="CUSTOM_1">
    <p:spTree>
      <p:nvGrpSpPr>
        <p:cNvPr id="1" name="Shape 1836"/>
        <p:cNvGrpSpPr/>
        <p:nvPr/>
      </p:nvGrpSpPr>
      <p:grpSpPr>
        <a:xfrm>
          <a:off x="0" y="0"/>
          <a:ext cx="0" cy="0"/>
          <a:chOff x="0" y="0"/>
          <a:chExt cx="0" cy="0"/>
        </a:xfrm>
      </p:grpSpPr>
      <p:sp>
        <p:nvSpPr>
          <p:cNvPr id="1837" name="Google Shape;1837;p15"/>
          <p:cNvSpPr txBox="1">
            <a:spLocks noGrp="1"/>
          </p:cNvSpPr>
          <p:nvPr>
            <p:ph type="title"/>
          </p:nvPr>
        </p:nvSpPr>
        <p:spPr>
          <a:xfrm>
            <a:off x="714300" y="54575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38" name="Google Shape;1838;p15"/>
          <p:cNvSpPr txBox="1">
            <a:spLocks noGrp="1"/>
          </p:cNvSpPr>
          <p:nvPr>
            <p:ph type="title" idx="2"/>
          </p:nvPr>
        </p:nvSpPr>
        <p:spPr>
          <a:xfrm>
            <a:off x="714299" y="2322989"/>
            <a:ext cx="175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Font typeface="Poppins SemiBold"/>
              <a:buNone/>
              <a:defRPr sz="1500">
                <a:latin typeface="Poppins SemiBold"/>
                <a:ea typeface="Poppins SemiBold"/>
                <a:cs typeface="Poppins SemiBold"/>
                <a:sym typeface="Poppins SemiBold"/>
              </a:defRPr>
            </a:lvl1pPr>
            <a:lvl2pPr lvl="1" algn="ctr" rtl="0">
              <a:spcBef>
                <a:spcPts val="0"/>
              </a:spcBef>
              <a:spcAft>
                <a:spcPts val="0"/>
              </a:spcAft>
              <a:buSzPts val="2200"/>
              <a:buFont typeface="Poppins SemiBold"/>
              <a:buNone/>
              <a:defRPr sz="2200">
                <a:latin typeface="Poppins SemiBold"/>
                <a:ea typeface="Poppins SemiBold"/>
                <a:cs typeface="Poppins SemiBold"/>
                <a:sym typeface="Poppins SemiBold"/>
              </a:defRPr>
            </a:lvl2pPr>
            <a:lvl3pPr lvl="2" algn="ctr" rtl="0">
              <a:spcBef>
                <a:spcPts val="0"/>
              </a:spcBef>
              <a:spcAft>
                <a:spcPts val="0"/>
              </a:spcAft>
              <a:buSzPts val="2200"/>
              <a:buFont typeface="Poppins SemiBold"/>
              <a:buNone/>
              <a:defRPr sz="2200">
                <a:latin typeface="Poppins SemiBold"/>
                <a:ea typeface="Poppins SemiBold"/>
                <a:cs typeface="Poppins SemiBold"/>
                <a:sym typeface="Poppins SemiBold"/>
              </a:defRPr>
            </a:lvl3pPr>
            <a:lvl4pPr lvl="3" algn="ctr" rtl="0">
              <a:spcBef>
                <a:spcPts val="0"/>
              </a:spcBef>
              <a:spcAft>
                <a:spcPts val="0"/>
              </a:spcAft>
              <a:buSzPts val="2200"/>
              <a:buFont typeface="Poppins SemiBold"/>
              <a:buNone/>
              <a:defRPr sz="2200">
                <a:latin typeface="Poppins SemiBold"/>
                <a:ea typeface="Poppins SemiBold"/>
                <a:cs typeface="Poppins SemiBold"/>
                <a:sym typeface="Poppins SemiBold"/>
              </a:defRPr>
            </a:lvl4pPr>
            <a:lvl5pPr lvl="4" algn="ctr" rtl="0">
              <a:spcBef>
                <a:spcPts val="0"/>
              </a:spcBef>
              <a:spcAft>
                <a:spcPts val="0"/>
              </a:spcAft>
              <a:buSzPts val="2200"/>
              <a:buFont typeface="Poppins SemiBold"/>
              <a:buNone/>
              <a:defRPr sz="2200">
                <a:latin typeface="Poppins SemiBold"/>
                <a:ea typeface="Poppins SemiBold"/>
                <a:cs typeface="Poppins SemiBold"/>
                <a:sym typeface="Poppins SemiBold"/>
              </a:defRPr>
            </a:lvl5pPr>
            <a:lvl6pPr lvl="5" algn="ctr" rtl="0">
              <a:spcBef>
                <a:spcPts val="0"/>
              </a:spcBef>
              <a:spcAft>
                <a:spcPts val="0"/>
              </a:spcAft>
              <a:buSzPts val="2200"/>
              <a:buFont typeface="Poppins SemiBold"/>
              <a:buNone/>
              <a:defRPr sz="2200">
                <a:latin typeface="Poppins SemiBold"/>
                <a:ea typeface="Poppins SemiBold"/>
                <a:cs typeface="Poppins SemiBold"/>
                <a:sym typeface="Poppins SemiBold"/>
              </a:defRPr>
            </a:lvl6pPr>
            <a:lvl7pPr lvl="6" algn="ctr" rtl="0">
              <a:spcBef>
                <a:spcPts val="0"/>
              </a:spcBef>
              <a:spcAft>
                <a:spcPts val="0"/>
              </a:spcAft>
              <a:buSzPts val="2200"/>
              <a:buFont typeface="Poppins SemiBold"/>
              <a:buNone/>
              <a:defRPr sz="2200">
                <a:latin typeface="Poppins SemiBold"/>
                <a:ea typeface="Poppins SemiBold"/>
                <a:cs typeface="Poppins SemiBold"/>
                <a:sym typeface="Poppins SemiBold"/>
              </a:defRPr>
            </a:lvl7pPr>
            <a:lvl8pPr lvl="7" algn="ctr" rtl="0">
              <a:spcBef>
                <a:spcPts val="0"/>
              </a:spcBef>
              <a:spcAft>
                <a:spcPts val="0"/>
              </a:spcAft>
              <a:buSzPts val="2200"/>
              <a:buFont typeface="Poppins SemiBold"/>
              <a:buNone/>
              <a:defRPr sz="2200">
                <a:latin typeface="Poppins SemiBold"/>
                <a:ea typeface="Poppins SemiBold"/>
                <a:cs typeface="Poppins SemiBold"/>
                <a:sym typeface="Poppins SemiBold"/>
              </a:defRPr>
            </a:lvl8pPr>
            <a:lvl9pPr lvl="8" algn="ctr" rtl="0">
              <a:spcBef>
                <a:spcPts val="0"/>
              </a:spcBef>
              <a:spcAft>
                <a:spcPts val="0"/>
              </a:spcAft>
              <a:buSzPts val="2200"/>
              <a:buFont typeface="Poppins SemiBold"/>
              <a:buNone/>
              <a:defRPr sz="2200">
                <a:latin typeface="Poppins SemiBold"/>
                <a:ea typeface="Poppins SemiBold"/>
                <a:cs typeface="Poppins SemiBold"/>
                <a:sym typeface="Poppins SemiBold"/>
              </a:defRPr>
            </a:lvl9pPr>
          </a:lstStyle>
          <a:p>
            <a:endParaRPr/>
          </a:p>
        </p:txBody>
      </p:sp>
      <p:sp>
        <p:nvSpPr>
          <p:cNvPr id="1839" name="Google Shape;1839;p15"/>
          <p:cNvSpPr txBox="1">
            <a:spLocks noGrp="1"/>
          </p:cNvSpPr>
          <p:nvPr>
            <p:ph type="subTitle" idx="1"/>
          </p:nvPr>
        </p:nvSpPr>
        <p:spPr>
          <a:xfrm>
            <a:off x="857852" y="2659451"/>
            <a:ext cx="14643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200"/>
            </a:lvl1pPr>
            <a:lvl2pPr lvl="1" rtl="0">
              <a:spcBef>
                <a:spcPts val="1600"/>
              </a:spcBef>
              <a:spcAft>
                <a:spcPts val="0"/>
              </a:spcAft>
              <a:buSzPts val="1200"/>
              <a:buNone/>
              <a:defRPr sz="1200"/>
            </a:lvl2pPr>
            <a:lvl3pPr lvl="2" rtl="0">
              <a:spcBef>
                <a:spcPts val="1600"/>
              </a:spcBef>
              <a:spcAft>
                <a:spcPts val="0"/>
              </a:spcAft>
              <a:buSzPts val="1200"/>
              <a:buNone/>
              <a:defRPr sz="1200"/>
            </a:lvl3pPr>
            <a:lvl4pPr lvl="3" rtl="0">
              <a:spcBef>
                <a:spcPts val="1600"/>
              </a:spcBef>
              <a:spcAft>
                <a:spcPts val="0"/>
              </a:spcAft>
              <a:buSzPts val="1200"/>
              <a:buNone/>
              <a:defRPr sz="1200"/>
            </a:lvl4pPr>
            <a:lvl5pPr lvl="4" rtl="0">
              <a:spcBef>
                <a:spcPts val="1600"/>
              </a:spcBef>
              <a:spcAft>
                <a:spcPts val="0"/>
              </a:spcAft>
              <a:buSzPts val="1200"/>
              <a:buNone/>
              <a:defRPr sz="1200"/>
            </a:lvl5pPr>
            <a:lvl6pPr lvl="5" rtl="0">
              <a:spcBef>
                <a:spcPts val="1600"/>
              </a:spcBef>
              <a:spcAft>
                <a:spcPts val="0"/>
              </a:spcAft>
              <a:buSzPts val="1200"/>
              <a:buNone/>
              <a:defRPr sz="1200"/>
            </a:lvl6pPr>
            <a:lvl7pPr lvl="6" rtl="0">
              <a:spcBef>
                <a:spcPts val="1600"/>
              </a:spcBef>
              <a:spcAft>
                <a:spcPts val="0"/>
              </a:spcAft>
              <a:buSzPts val="1200"/>
              <a:buNone/>
              <a:defRPr sz="1200"/>
            </a:lvl7pPr>
            <a:lvl8pPr lvl="7" rtl="0">
              <a:spcBef>
                <a:spcPts val="1600"/>
              </a:spcBef>
              <a:spcAft>
                <a:spcPts val="0"/>
              </a:spcAft>
              <a:buSzPts val="1200"/>
              <a:buNone/>
              <a:defRPr sz="1200"/>
            </a:lvl8pPr>
            <a:lvl9pPr lvl="8" rtl="0">
              <a:spcBef>
                <a:spcPts val="1600"/>
              </a:spcBef>
              <a:spcAft>
                <a:spcPts val="1600"/>
              </a:spcAft>
              <a:buSzPts val="1200"/>
              <a:buNone/>
              <a:defRPr sz="1200"/>
            </a:lvl9pPr>
          </a:lstStyle>
          <a:p>
            <a:endParaRPr/>
          </a:p>
        </p:txBody>
      </p:sp>
      <p:sp>
        <p:nvSpPr>
          <p:cNvPr id="1840" name="Google Shape;1840;p15"/>
          <p:cNvSpPr txBox="1">
            <a:spLocks noGrp="1"/>
          </p:cNvSpPr>
          <p:nvPr>
            <p:ph type="title" idx="3"/>
          </p:nvPr>
        </p:nvSpPr>
        <p:spPr>
          <a:xfrm>
            <a:off x="2731844" y="2322989"/>
            <a:ext cx="175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Font typeface="Poppins SemiBold"/>
              <a:buNone/>
              <a:defRPr sz="1500">
                <a:latin typeface="Poppins SemiBold"/>
                <a:ea typeface="Poppins SemiBold"/>
                <a:cs typeface="Poppins SemiBold"/>
                <a:sym typeface="Poppins SemiBold"/>
              </a:defRPr>
            </a:lvl1pPr>
            <a:lvl2pPr lvl="1" algn="ctr" rtl="0">
              <a:spcBef>
                <a:spcPts val="0"/>
              </a:spcBef>
              <a:spcAft>
                <a:spcPts val="0"/>
              </a:spcAft>
              <a:buSzPts val="2200"/>
              <a:buFont typeface="Poppins SemiBold"/>
              <a:buNone/>
              <a:defRPr sz="2200">
                <a:latin typeface="Poppins SemiBold"/>
                <a:ea typeface="Poppins SemiBold"/>
                <a:cs typeface="Poppins SemiBold"/>
                <a:sym typeface="Poppins SemiBold"/>
              </a:defRPr>
            </a:lvl2pPr>
            <a:lvl3pPr lvl="2" algn="ctr" rtl="0">
              <a:spcBef>
                <a:spcPts val="0"/>
              </a:spcBef>
              <a:spcAft>
                <a:spcPts val="0"/>
              </a:spcAft>
              <a:buSzPts val="2200"/>
              <a:buFont typeface="Poppins SemiBold"/>
              <a:buNone/>
              <a:defRPr sz="2200">
                <a:latin typeface="Poppins SemiBold"/>
                <a:ea typeface="Poppins SemiBold"/>
                <a:cs typeface="Poppins SemiBold"/>
                <a:sym typeface="Poppins SemiBold"/>
              </a:defRPr>
            </a:lvl3pPr>
            <a:lvl4pPr lvl="3" algn="ctr" rtl="0">
              <a:spcBef>
                <a:spcPts val="0"/>
              </a:spcBef>
              <a:spcAft>
                <a:spcPts val="0"/>
              </a:spcAft>
              <a:buSzPts val="2200"/>
              <a:buFont typeface="Poppins SemiBold"/>
              <a:buNone/>
              <a:defRPr sz="2200">
                <a:latin typeface="Poppins SemiBold"/>
                <a:ea typeface="Poppins SemiBold"/>
                <a:cs typeface="Poppins SemiBold"/>
                <a:sym typeface="Poppins SemiBold"/>
              </a:defRPr>
            </a:lvl4pPr>
            <a:lvl5pPr lvl="4" algn="ctr" rtl="0">
              <a:spcBef>
                <a:spcPts val="0"/>
              </a:spcBef>
              <a:spcAft>
                <a:spcPts val="0"/>
              </a:spcAft>
              <a:buSzPts val="2200"/>
              <a:buFont typeface="Poppins SemiBold"/>
              <a:buNone/>
              <a:defRPr sz="2200">
                <a:latin typeface="Poppins SemiBold"/>
                <a:ea typeface="Poppins SemiBold"/>
                <a:cs typeface="Poppins SemiBold"/>
                <a:sym typeface="Poppins SemiBold"/>
              </a:defRPr>
            </a:lvl5pPr>
            <a:lvl6pPr lvl="5" algn="ctr" rtl="0">
              <a:spcBef>
                <a:spcPts val="0"/>
              </a:spcBef>
              <a:spcAft>
                <a:spcPts val="0"/>
              </a:spcAft>
              <a:buSzPts val="2200"/>
              <a:buFont typeface="Poppins SemiBold"/>
              <a:buNone/>
              <a:defRPr sz="2200">
                <a:latin typeface="Poppins SemiBold"/>
                <a:ea typeface="Poppins SemiBold"/>
                <a:cs typeface="Poppins SemiBold"/>
                <a:sym typeface="Poppins SemiBold"/>
              </a:defRPr>
            </a:lvl6pPr>
            <a:lvl7pPr lvl="6" algn="ctr" rtl="0">
              <a:spcBef>
                <a:spcPts val="0"/>
              </a:spcBef>
              <a:spcAft>
                <a:spcPts val="0"/>
              </a:spcAft>
              <a:buSzPts val="2200"/>
              <a:buFont typeface="Poppins SemiBold"/>
              <a:buNone/>
              <a:defRPr sz="2200">
                <a:latin typeface="Poppins SemiBold"/>
                <a:ea typeface="Poppins SemiBold"/>
                <a:cs typeface="Poppins SemiBold"/>
                <a:sym typeface="Poppins SemiBold"/>
              </a:defRPr>
            </a:lvl7pPr>
            <a:lvl8pPr lvl="7" algn="ctr" rtl="0">
              <a:spcBef>
                <a:spcPts val="0"/>
              </a:spcBef>
              <a:spcAft>
                <a:spcPts val="0"/>
              </a:spcAft>
              <a:buSzPts val="2200"/>
              <a:buFont typeface="Poppins SemiBold"/>
              <a:buNone/>
              <a:defRPr sz="2200">
                <a:latin typeface="Poppins SemiBold"/>
                <a:ea typeface="Poppins SemiBold"/>
                <a:cs typeface="Poppins SemiBold"/>
                <a:sym typeface="Poppins SemiBold"/>
              </a:defRPr>
            </a:lvl8pPr>
            <a:lvl9pPr lvl="8" algn="ctr" rtl="0">
              <a:spcBef>
                <a:spcPts val="0"/>
              </a:spcBef>
              <a:spcAft>
                <a:spcPts val="0"/>
              </a:spcAft>
              <a:buSzPts val="2200"/>
              <a:buFont typeface="Poppins SemiBold"/>
              <a:buNone/>
              <a:defRPr sz="2200">
                <a:latin typeface="Poppins SemiBold"/>
                <a:ea typeface="Poppins SemiBold"/>
                <a:cs typeface="Poppins SemiBold"/>
                <a:sym typeface="Poppins SemiBold"/>
              </a:defRPr>
            </a:lvl9pPr>
          </a:lstStyle>
          <a:p>
            <a:endParaRPr/>
          </a:p>
        </p:txBody>
      </p:sp>
      <p:sp>
        <p:nvSpPr>
          <p:cNvPr id="1841" name="Google Shape;1841;p15"/>
          <p:cNvSpPr txBox="1">
            <a:spLocks noGrp="1"/>
          </p:cNvSpPr>
          <p:nvPr>
            <p:ph type="subTitle" idx="4"/>
          </p:nvPr>
        </p:nvSpPr>
        <p:spPr>
          <a:xfrm>
            <a:off x="2875396" y="2659451"/>
            <a:ext cx="14643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200"/>
            </a:lvl1pPr>
            <a:lvl2pPr lvl="1" rtl="0">
              <a:spcBef>
                <a:spcPts val="1600"/>
              </a:spcBef>
              <a:spcAft>
                <a:spcPts val="0"/>
              </a:spcAft>
              <a:buSzPts val="1200"/>
              <a:buNone/>
              <a:defRPr sz="1200"/>
            </a:lvl2pPr>
            <a:lvl3pPr lvl="2" rtl="0">
              <a:spcBef>
                <a:spcPts val="1600"/>
              </a:spcBef>
              <a:spcAft>
                <a:spcPts val="0"/>
              </a:spcAft>
              <a:buSzPts val="1200"/>
              <a:buNone/>
              <a:defRPr sz="1200"/>
            </a:lvl3pPr>
            <a:lvl4pPr lvl="3" rtl="0">
              <a:spcBef>
                <a:spcPts val="1600"/>
              </a:spcBef>
              <a:spcAft>
                <a:spcPts val="0"/>
              </a:spcAft>
              <a:buSzPts val="1200"/>
              <a:buNone/>
              <a:defRPr sz="1200"/>
            </a:lvl4pPr>
            <a:lvl5pPr lvl="4" rtl="0">
              <a:spcBef>
                <a:spcPts val="1600"/>
              </a:spcBef>
              <a:spcAft>
                <a:spcPts val="0"/>
              </a:spcAft>
              <a:buSzPts val="1200"/>
              <a:buNone/>
              <a:defRPr sz="1200"/>
            </a:lvl5pPr>
            <a:lvl6pPr lvl="5" rtl="0">
              <a:spcBef>
                <a:spcPts val="1600"/>
              </a:spcBef>
              <a:spcAft>
                <a:spcPts val="0"/>
              </a:spcAft>
              <a:buSzPts val="1200"/>
              <a:buNone/>
              <a:defRPr sz="1200"/>
            </a:lvl6pPr>
            <a:lvl7pPr lvl="6" rtl="0">
              <a:spcBef>
                <a:spcPts val="1600"/>
              </a:spcBef>
              <a:spcAft>
                <a:spcPts val="0"/>
              </a:spcAft>
              <a:buSzPts val="1200"/>
              <a:buNone/>
              <a:defRPr sz="1200"/>
            </a:lvl7pPr>
            <a:lvl8pPr lvl="7" rtl="0">
              <a:spcBef>
                <a:spcPts val="1600"/>
              </a:spcBef>
              <a:spcAft>
                <a:spcPts val="0"/>
              </a:spcAft>
              <a:buSzPts val="1200"/>
              <a:buNone/>
              <a:defRPr sz="1200"/>
            </a:lvl8pPr>
            <a:lvl9pPr lvl="8" rtl="0">
              <a:spcBef>
                <a:spcPts val="1600"/>
              </a:spcBef>
              <a:spcAft>
                <a:spcPts val="1600"/>
              </a:spcAft>
              <a:buSzPts val="1200"/>
              <a:buNone/>
              <a:defRPr sz="1200"/>
            </a:lvl9pPr>
          </a:lstStyle>
          <a:p>
            <a:endParaRPr/>
          </a:p>
        </p:txBody>
      </p:sp>
      <p:grpSp>
        <p:nvGrpSpPr>
          <p:cNvPr id="1842" name="Google Shape;1842;p15"/>
          <p:cNvGrpSpPr/>
          <p:nvPr/>
        </p:nvGrpSpPr>
        <p:grpSpPr>
          <a:xfrm rot="10800000">
            <a:off x="4391614" y="-1062620"/>
            <a:ext cx="5889385" cy="2656239"/>
            <a:chOff x="5619200" y="4458200"/>
            <a:chExt cx="1647150" cy="742900"/>
          </a:xfrm>
        </p:grpSpPr>
        <p:sp>
          <p:nvSpPr>
            <p:cNvPr id="1843" name="Google Shape;1843;p15"/>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5"/>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5"/>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5"/>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5"/>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8" name="Google Shape;1848;p15"/>
          <p:cNvGrpSpPr/>
          <p:nvPr/>
        </p:nvGrpSpPr>
        <p:grpSpPr>
          <a:xfrm flipH="1">
            <a:off x="-486278" y="4432054"/>
            <a:ext cx="3239372" cy="1780558"/>
            <a:chOff x="4178350" y="2375050"/>
            <a:chExt cx="938350" cy="515775"/>
          </a:xfrm>
        </p:grpSpPr>
        <p:sp>
          <p:nvSpPr>
            <p:cNvPr id="1849" name="Google Shape;1849;p15"/>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5"/>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5"/>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5"/>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5"/>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5"/>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5"/>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6" name="Google Shape;1856;p15"/>
          <p:cNvGrpSpPr/>
          <p:nvPr/>
        </p:nvGrpSpPr>
        <p:grpSpPr>
          <a:xfrm rot="-1180163">
            <a:off x="8111627" y="4505386"/>
            <a:ext cx="1089543" cy="1748178"/>
            <a:chOff x="2402100" y="3854125"/>
            <a:chExt cx="435600" cy="698825"/>
          </a:xfrm>
        </p:grpSpPr>
        <p:sp>
          <p:nvSpPr>
            <p:cNvPr id="1857" name="Google Shape;1857;p15"/>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5"/>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5"/>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5"/>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5"/>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5"/>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5"/>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5"/>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5"/>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5"/>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5"/>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5"/>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5"/>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0" name="Google Shape;1870;p15"/>
          <p:cNvGrpSpPr/>
          <p:nvPr/>
        </p:nvGrpSpPr>
        <p:grpSpPr>
          <a:xfrm rot="-8100000">
            <a:off x="-90095" y="-641248"/>
            <a:ext cx="830250" cy="1464437"/>
            <a:chOff x="2797700" y="3217325"/>
            <a:chExt cx="682725" cy="1204225"/>
          </a:xfrm>
        </p:grpSpPr>
        <p:sp>
          <p:nvSpPr>
            <p:cNvPr id="1871" name="Google Shape;1871;p15"/>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5"/>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15"/>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15"/>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15"/>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5"/>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5"/>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8" name="Google Shape;1878;p15"/>
          <p:cNvGrpSpPr/>
          <p:nvPr/>
        </p:nvGrpSpPr>
        <p:grpSpPr>
          <a:xfrm>
            <a:off x="2095563" y="4602888"/>
            <a:ext cx="700450" cy="636075"/>
            <a:chOff x="3652400" y="3788700"/>
            <a:chExt cx="700450" cy="636075"/>
          </a:xfrm>
        </p:grpSpPr>
        <p:sp>
          <p:nvSpPr>
            <p:cNvPr id="1879" name="Google Shape;1879;p15"/>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5"/>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5"/>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5"/>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5"/>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5"/>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5"/>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5"/>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5"/>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5"/>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5"/>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5"/>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5"/>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5"/>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5"/>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4" name="Google Shape;1894;p15"/>
          <p:cNvGrpSpPr/>
          <p:nvPr/>
        </p:nvGrpSpPr>
        <p:grpSpPr>
          <a:xfrm rot="9629822">
            <a:off x="7970529" y="-832671"/>
            <a:ext cx="1010225" cy="1594224"/>
            <a:chOff x="322650" y="2571325"/>
            <a:chExt cx="573100" cy="904450"/>
          </a:xfrm>
        </p:grpSpPr>
        <p:sp>
          <p:nvSpPr>
            <p:cNvPr id="1895" name="Google Shape;1895;p15"/>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5"/>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5"/>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5"/>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5"/>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5"/>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5"/>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2" name="Google Shape;1902;p15"/>
          <p:cNvGrpSpPr/>
          <p:nvPr/>
        </p:nvGrpSpPr>
        <p:grpSpPr>
          <a:xfrm rot="-4956298" flipH="1">
            <a:off x="8404143" y="4116790"/>
            <a:ext cx="1304099" cy="972225"/>
            <a:chOff x="4500175" y="3779525"/>
            <a:chExt cx="1136425" cy="847075"/>
          </a:xfrm>
        </p:grpSpPr>
        <p:sp>
          <p:nvSpPr>
            <p:cNvPr id="1903" name="Google Shape;1903;p15"/>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5"/>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5"/>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5"/>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5"/>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5"/>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5"/>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5"/>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5"/>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5"/>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15"/>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4" name="Google Shape;1914;p15"/>
          <p:cNvSpPr txBox="1">
            <a:spLocks noGrp="1"/>
          </p:cNvSpPr>
          <p:nvPr>
            <p:ph type="title" idx="5"/>
          </p:nvPr>
        </p:nvSpPr>
        <p:spPr>
          <a:xfrm>
            <a:off x="4705044" y="2322989"/>
            <a:ext cx="175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Font typeface="Poppins SemiBold"/>
              <a:buNone/>
              <a:defRPr sz="1500">
                <a:latin typeface="Poppins SemiBold"/>
                <a:ea typeface="Poppins SemiBold"/>
                <a:cs typeface="Poppins SemiBold"/>
                <a:sym typeface="Poppins SemiBold"/>
              </a:defRPr>
            </a:lvl1pPr>
            <a:lvl2pPr lvl="1" algn="ctr" rtl="0">
              <a:spcBef>
                <a:spcPts val="0"/>
              </a:spcBef>
              <a:spcAft>
                <a:spcPts val="0"/>
              </a:spcAft>
              <a:buSzPts val="2200"/>
              <a:buFont typeface="Poppins SemiBold"/>
              <a:buNone/>
              <a:defRPr sz="2200">
                <a:latin typeface="Poppins SemiBold"/>
                <a:ea typeface="Poppins SemiBold"/>
                <a:cs typeface="Poppins SemiBold"/>
                <a:sym typeface="Poppins SemiBold"/>
              </a:defRPr>
            </a:lvl2pPr>
            <a:lvl3pPr lvl="2" algn="ctr" rtl="0">
              <a:spcBef>
                <a:spcPts val="0"/>
              </a:spcBef>
              <a:spcAft>
                <a:spcPts val="0"/>
              </a:spcAft>
              <a:buSzPts val="2200"/>
              <a:buFont typeface="Poppins SemiBold"/>
              <a:buNone/>
              <a:defRPr sz="2200">
                <a:latin typeface="Poppins SemiBold"/>
                <a:ea typeface="Poppins SemiBold"/>
                <a:cs typeface="Poppins SemiBold"/>
                <a:sym typeface="Poppins SemiBold"/>
              </a:defRPr>
            </a:lvl3pPr>
            <a:lvl4pPr lvl="3" algn="ctr" rtl="0">
              <a:spcBef>
                <a:spcPts val="0"/>
              </a:spcBef>
              <a:spcAft>
                <a:spcPts val="0"/>
              </a:spcAft>
              <a:buSzPts val="2200"/>
              <a:buFont typeface="Poppins SemiBold"/>
              <a:buNone/>
              <a:defRPr sz="2200">
                <a:latin typeface="Poppins SemiBold"/>
                <a:ea typeface="Poppins SemiBold"/>
                <a:cs typeface="Poppins SemiBold"/>
                <a:sym typeface="Poppins SemiBold"/>
              </a:defRPr>
            </a:lvl4pPr>
            <a:lvl5pPr lvl="4" algn="ctr" rtl="0">
              <a:spcBef>
                <a:spcPts val="0"/>
              </a:spcBef>
              <a:spcAft>
                <a:spcPts val="0"/>
              </a:spcAft>
              <a:buSzPts val="2200"/>
              <a:buFont typeface="Poppins SemiBold"/>
              <a:buNone/>
              <a:defRPr sz="2200">
                <a:latin typeface="Poppins SemiBold"/>
                <a:ea typeface="Poppins SemiBold"/>
                <a:cs typeface="Poppins SemiBold"/>
                <a:sym typeface="Poppins SemiBold"/>
              </a:defRPr>
            </a:lvl5pPr>
            <a:lvl6pPr lvl="5" algn="ctr" rtl="0">
              <a:spcBef>
                <a:spcPts val="0"/>
              </a:spcBef>
              <a:spcAft>
                <a:spcPts val="0"/>
              </a:spcAft>
              <a:buSzPts val="2200"/>
              <a:buFont typeface="Poppins SemiBold"/>
              <a:buNone/>
              <a:defRPr sz="2200">
                <a:latin typeface="Poppins SemiBold"/>
                <a:ea typeface="Poppins SemiBold"/>
                <a:cs typeface="Poppins SemiBold"/>
                <a:sym typeface="Poppins SemiBold"/>
              </a:defRPr>
            </a:lvl6pPr>
            <a:lvl7pPr lvl="6" algn="ctr" rtl="0">
              <a:spcBef>
                <a:spcPts val="0"/>
              </a:spcBef>
              <a:spcAft>
                <a:spcPts val="0"/>
              </a:spcAft>
              <a:buSzPts val="2200"/>
              <a:buFont typeface="Poppins SemiBold"/>
              <a:buNone/>
              <a:defRPr sz="2200">
                <a:latin typeface="Poppins SemiBold"/>
                <a:ea typeface="Poppins SemiBold"/>
                <a:cs typeface="Poppins SemiBold"/>
                <a:sym typeface="Poppins SemiBold"/>
              </a:defRPr>
            </a:lvl7pPr>
            <a:lvl8pPr lvl="7" algn="ctr" rtl="0">
              <a:spcBef>
                <a:spcPts val="0"/>
              </a:spcBef>
              <a:spcAft>
                <a:spcPts val="0"/>
              </a:spcAft>
              <a:buSzPts val="2200"/>
              <a:buFont typeface="Poppins SemiBold"/>
              <a:buNone/>
              <a:defRPr sz="2200">
                <a:latin typeface="Poppins SemiBold"/>
                <a:ea typeface="Poppins SemiBold"/>
                <a:cs typeface="Poppins SemiBold"/>
                <a:sym typeface="Poppins SemiBold"/>
              </a:defRPr>
            </a:lvl8pPr>
            <a:lvl9pPr lvl="8" algn="ctr" rtl="0">
              <a:spcBef>
                <a:spcPts val="0"/>
              </a:spcBef>
              <a:spcAft>
                <a:spcPts val="0"/>
              </a:spcAft>
              <a:buSzPts val="2200"/>
              <a:buFont typeface="Poppins SemiBold"/>
              <a:buNone/>
              <a:defRPr sz="2200">
                <a:latin typeface="Poppins SemiBold"/>
                <a:ea typeface="Poppins SemiBold"/>
                <a:cs typeface="Poppins SemiBold"/>
                <a:sym typeface="Poppins SemiBold"/>
              </a:defRPr>
            </a:lvl9pPr>
          </a:lstStyle>
          <a:p>
            <a:endParaRPr/>
          </a:p>
        </p:txBody>
      </p:sp>
      <p:sp>
        <p:nvSpPr>
          <p:cNvPr id="1915" name="Google Shape;1915;p15"/>
          <p:cNvSpPr txBox="1">
            <a:spLocks noGrp="1"/>
          </p:cNvSpPr>
          <p:nvPr>
            <p:ph type="subTitle" idx="6"/>
          </p:nvPr>
        </p:nvSpPr>
        <p:spPr>
          <a:xfrm>
            <a:off x="4848597" y="2659451"/>
            <a:ext cx="14643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200"/>
            </a:lvl1pPr>
            <a:lvl2pPr lvl="1" rtl="0">
              <a:spcBef>
                <a:spcPts val="1600"/>
              </a:spcBef>
              <a:spcAft>
                <a:spcPts val="0"/>
              </a:spcAft>
              <a:buSzPts val="1200"/>
              <a:buNone/>
              <a:defRPr sz="1200"/>
            </a:lvl2pPr>
            <a:lvl3pPr lvl="2" rtl="0">
              <a:spcBef>
                <a:spcPts val="1600"/>
              </a:spcBef>
              <a:spcAft>
                <a:spcPts val="0"/>
              </a:spcAft>
              <a:buSzPts val="1200"/>
              <a:buNone/>
              <a:defRPr sz="1200"/>
            </a:lvl3pPr>
            <a:lvl4pPr lvl="3" rtl="0">
              <a:spcBef>
                <a:spcPts val="1600"/>
              </a:spcBef>
              <a:spcAft>
                <a:spcPts val="0"/>
              </a:spcAft>
              <a:buSzPts val="1200"/>
              <a:buNone/>
              <a:defRPr sz="1200"/>
            </a:lvl4pPr>
            <a:lvl5pPr lvl="4" rtl="0">
              <a:spcBef>
                <a:spcPts val="1600"/>
              </a:spcBef>
              <a:spcAft>
                <a:spcPts val="0"/>
              </a:spcAft>
              <a:buSzPts val="1200"/>
              <a:buNone/>
              <a:defRPr sz="1200"/>
            </a:lvl5pPr>
            <a:lvl6pPr lvl="5" rtl="0">
              <a:spcBef>
                <a:spcPts val="1600"/>
              </a:spcBef>
              <a:spcAft>
                <a:spcPts val="0"/>
              </a:spcAft>
              <a:buSzPts val="1200"/>
              <a:buNone/>
              <a:defRPr sz="1200"/>
            </a:lvl6pPr>
            <a:lvl7pPr lvl="6" rtl="0">
              <a:spcBef>
                <a:spcPts val="1600"/>
              </a:spcBef>
              <a:spcAft>
                <a:spcPts val="0"/>
              </a:spcAft>
              <a:buSzPts val="1200"/>
              <a:buNone/>
              <a:defRPr sz="1200"/>
            </a:lvl7pPr>
            <a:lvl8pPr lvl="7" rtl="0">
              <a:spcBef>
                <a:spcPts val="1600"/>
              </a:spcBef>
              <a:spcAft>
                <a:spcPts val="0"/>
              </a:spcAft>
              <a:buSzPts val="1200"/>
              <a:buNone/>
              <a:defRPr sz="1200"/>
            </a:lvl8pPr>
            <a:lvl9pPr lvl="8" rtl="0">
              <a:spcBef>
                <a:spcPts val="1600"/>
              </a:spcBef>
              <a:spcAft>
                <a:spcPts val="1600"/>
              </a:spcAft>
              <a:buSzPts val="1200"/>
              <a:buNone/>
              <a:defRPr sz="1200"/>
            </a:lvl9pPr>
          </a:lstStyle>
          <a:p>
            <a:endParaRPr/>
          </a:p>
        </p:txBody>
      </p:sp>
      <p:sp>
        <p:nvSpPr>
          <p:cNvPr id="1916" name="Google Shape;1916;p15"/>
          <p:cNvSpPr txBox="1">
            <a:spLocks noGrp="1"/>
          </p:cNvSpPr>
          <p:nvPr>
            <p:ph type="title" idx="7"/>
          </p:nvPr>
        </p:nvSpPr>
        <p:spPr>
          <a:xfrm>
            <a:off x="6678235" y="2322989"/>
            <a:ext cx="175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Font typeface="Poppins SemiBold"/>
              <a:buNone/>
              <a:defRPr sz="1500">
                <a:latin typeface="Poppins SemiBold"/>
                <a:ea typeface="Poppins SemiBold"/>
                <a:cs typeface="Poppins SemiBold"/>
                <a:sym typeface="Poppins SemiBold"/>
              </a:defRPr>
            </a:lvl1pPr>
            <a:lvl2pPr lvl="1" algn="ctr" rtl="0">
              <a:spcBef>
                <a:spcPts val="0"/>
              </a:spcBef>
              <a:spcAft>
                <a:spcPts val="0"/>
              </a:spcAft>
              <a:buSzPts val="2200"/>
              <a:buFont typeface="Poppins SemiBold"/>
              <a:buNone/>
              <a:defRPr sz="2200">
                <a:latin typeface="Poppins SemiBold"/>
                <a:ea typeface="Poppins SemiBold"/>
                <a:cs typeface="Poppins SemiBold"/>
                <a:sym typeface="Poppins SemiBold"/>
              </a:defRPr>
            </a:lvl2pPr>
            <a:lvl3pPr lvl="2" algn="ctr" rtl="0">
              <a:spcBef>
                <a:spcPts val="0"/>
              </a:spcBef>
              <a:spcAft>
                <a:spcPts val="0"/>
              </a:spcAft>
              <a:buSzPts val="2200"/>
              <a:buFont typeface="Poppins SemiBold"/>
              <a:buNone/>
              <a:defRPr sz="2200">
                <a:latin typeface="Poppins SemiBold"/>
                <a:ea typeface="Poppins SemiBold"/>
                <a:cs typeface="Poppins SemiBold"/>
                <a:sym typeface="Poppins SemiBold"/>
              </a:defRPr>
            </a:lvl3pPr>
            <a:lvl4pPr lvl="3" algn="ctr" rtl="0">
              <a:spcBef>
                <a:spcPts val="0"/>
              </a:spcBef>
              <a:spcAft>
                <a:spcPts val="0"/>
              </a:spcAft>
              <a:buSzPts val="2200"/>
              <a:buFont typeface="Poppins SemiBold"/>
              <a:buNone/>
              <a:defRPr sz="2200">
                <a:latin typeface="Poppins SemiBold"/>
                <a:ea typeface="Poppins SemiBold"/>
                <a:cs typeface="Poppins SemiBold"/>
                <a:sym typeface="Poppins SemiBold"/>
              </a:defRPr>
            </a:lvl4pPr>
            <a:lvl5pPr lvl="4" algn="ctr" rtl="0">
              <a:spcBef>
                <a:spcPts val="0"/>
              </a:spcBef>
              <a:spcAft>
                <a:spcPts val="0"/>
              </a:spcAft>
              <a:buSzPts val="2200"/>
              <a:buFont typeface="Poppins SemiBold"/>
              <a:buNone/>
              <a:defRPr sz="2200">
                <a:latin typeface="Poppins SemiBold"/>
                <a:ea typeface="Poppins SemiBold"/>
                <a:cs typeface="Poppins SemiBold"/>
                <a:sym typeface="Poppins SemiBold"/>
              </a:defRPr>
            </a:lvl5pPr>
            <a:lvl6pPr lvl="5" algn="ctr" rtl="0">
              <a:spcBef>
                <a:spcPts val="0"/>
              </a:spcBef>
              <a:spcAft>
                <a:spcPts val="0"/>
              </a:spcAft>
              <a:buSzPts val="2200"/>
              <a:buFont typeface="Poppins SemiBold"/>
              <a:buNone/>
              <a:defRPr sz="2200">
                <a:latin typeface="Poppins SemiBold"/>
                <a:ea typeface="Poppins SemiBold"/>
                <a:cs typeface="Poppins SemiBold"/>
                <a:sym typeface="Poppins SemiBold"/>
              </a:defRPr>
            </a:lvl6pPr>
            <a:lvl7pPr lvl="6" algn="ctr" rtl="0">
              <a:spcBef>
                <a:spcPts val="0"/>
              </a:spcBef>
              <a:spcAft>
                <a:spcPts val="0"/>
              </a:spcAft>
              <a:buSzPts val="2200"/>
              <a:buFont typeface="Poppins SemiBold"/>
              <a:buNone/>
              <a:defRPr sz="2200">
                <a:latin typeface="Poppins SemiBold"/>
                <a:ea typeface="Poppins SemiBold"/>
                <a:cs typeface="Poppins SemiBold"/>
                <a:sym typeface="Poppins SemiBold"/>
              </a:defRPr>
            </a:lvl7pPr>
            <a:lvl8pPr lvl="7" algn="ctr" rtl="0">
              <a:spcBef>
                <a:spcPts val="0"/>
              </a:spcBef>
              <a:spcAft>
                <a:spcPts val="0"/>
              </a:spcAft>
              <a:buSzPts val="2200"/>
              <a:buFont typeface="Poppins SemiBold"/>
              <a:buNone/>
              <a:defRPr sz="2200">
                <a:latin typeface="Poppins SemiBold"/>
                <a:ea typeface="Poppins SemiBold"/>
                <a:cs typeface="Poppins SemiBold"/>
                <a:sym typeface="Poppins SemiBold"/>
              </a:defRPr>
            </a:lvl8pPr>
            <a:lvl9pPr lvl="8" algn="ctr" rtl="0">
              <a:spcBef>
                <a:spcPts val="0"/>
              </a:spcBef>
              <a:spcAft>
                <a:spcPts val="0"/>
              </a:spcAft>
              <a:buSzPts val="2200"/>
              <a:buFont typeface="Poppins SemiBold"/>
              <a:buNone/>
              <a:defRPr sz="2200">
                <a:latin typeface="Poppins SemiBold"/>
                <a:ea typeface="Poppins SemiBold"/>
                <a:cs typeface="Poppins SemiBold"/>
                <a:sym typeface="Poppins SemiBold"/>
              </a:defRPr>
            </a:lvl9pPr>
          </a:lstStyle>
          <a:p>
            <a:endParaRPr/>
          </a:p>
        </p:txBody>
      </p:sp>
      <p:sp>
        <p:nvSpPr>
          <p:cNvPr id="1917" name="Google Shape;1917;p15"/>
          <p:cNvSpPr txBox="1">
            <a:spLocks noGrp="1"/>
          </p:cNvSpPr>
          <p:nvPr>
            <p:ph type="subTitle" idx="8"/>
          </p:nvPr>
        </p:nvSpPr>
        <p:spPr>
          <a:xfrm>
            <a:off x="6821939" y="2659451"/>
            <a:ext cx="14643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200"/>
            </a:lvl1pPr>
            <a:lvl2pPr lvl="1" rtl="0">
              <a:spcBef>
                <a:spcPts val="1600"/>
              </a:spcBef>
              <a:spcAft>
                <a:spcPts val="0"/>
              </a:spcAft>
              <a:buSzPts val="1200"/>
              <a:buNone/>
              <a:defRPr sz="1200"/>
            </a:lvl2pPr>
            <a:lvl3pPr lvl="2" rtl="0">
              <a:spcBef>
                <a:spcPts val="1600"/>
              </a:spcBef>
              <a:spcAft>
                <a:spcPts val="0"/>
              </a:spcAft>
              <a:buSzPts val="1200"/>
              <a:buNone/>
              <a:defRPr sz="1200"/>
            </a:lvl3pPr>
            <a:lvl4pPr lvl="3" rtl="0">
              <a:spcBef>
                <a:spcPts val="1600"/>
              </a:spcBef>
              <a:spcAft>
                <a:spcPts val="0"/>
              </a:spcAft>
              <a:buSzPts val="1200"/>
              <a:buNone/>
              <a:defRPr sz="1200"/>
            </a:lvl4pPr>
            <a:lvl5pPr lvl="4" rtl="0">
              <a:spcBef>
                <a:spcPts val="1600"/>
              </a:spcBef>
              <a:spcAft>
                <a:spcPts val="0"/>
              </a:spcAft>
              <a:buSzPts val="1200"/>
              <a:buNone/>
              <a:defRPr sz="1200"/>
            </a:lvl5pPr>
            <a:lvl6pPr lvl="5" rtl="0">
              <a:spcBef>
                <a:spcPts val="1600"/>
              </a:spcBef>
              <a:spcAft>
                <a:spcPts val="0"/>
              </a:spcAft>
              <a:buSzPts val="1200"/>
              <a:buNone/>
              <a:defRPr sz="1200"/>
            </a:lvl6pPr>
            <a:lvl7pPr lvl="6" rtl="0">
              <a:spcBef>
                <a:spcPts val="1600"/>
              </a:spcBef>
              <a:spcAft>
                <a:spcPts val="0"/>
              </a:spcAft>
              <a:buSzPts val="1200"/>
              <a:buNone/>
              <a:defRPr sz="1200"/>
            </a:lvl7pPr>
            <a:lvl8pPr lvl="7" rtl="0">
              <a:spcBef>
                <a:spcPts val="1600"/>
              </a:spcBef>
              <a:spcAft>
                <a:spcPts val="0"/>
              </a:spcAft>
              <a:buSzPts val="1200"/>
              <a:buNone/>
              <a:defRPr sz="1200"/>
            </a:lvl8pPr>
            <a:lvl9pPr lvl="8" rtl="0">
              <a:spcBef>
                <a:spcPts val="1600"/>
              </a:spcBef>
              <a:spcAft>
                <a:spcPts val="1600"/>
              </a:spcAft>
              <a:buSzPts val="1200"/>
              <a:buNone/>
              <a:defRPr sz="12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_10">
    <p:spTree>
      <p:nvGrpSpPr>
        <p:cNvPr id="1" name="Shape 1918"/>
        <p:cNvGrpSpPr/>
        <p:nvPr/>
      </p:nvGrpSpPr>
      <p:grpSpPr>
        <a:xfrm>
          <a:off x="0" y="0"/>
          <a:ext cx="0" cy="0"/>
          <a:chOff x="0" y="0"/>
          <a:chExt cx="0" cy="0"/>
        </a:xfrm>
      </p:grpSpPr>
      <p:sp>
        <p:nvSpPr>
          <p:cNvPr id="1919" name="Google Shape;1919;p16"/>
          <p:cNvSpPr txBox="1">
            <a:spLocks noGrp="1"/>
          </p:cNvSpPr>
          <p:nvPr>
            <p:ph type="title"/>
          </p:nvPr>
        </p:nvSpPr>
        <p:spPr>
          <a:xfrm>
            <a:off x="714300" y="54575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b="1"/>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920" name="Google Shape;1920;p16"/>
          <p:cNvSpPr txBox="1">
            <a:spLocks noGrp="1"/>
          </p:cNvSpPr>
          <p:nvPr>
            <p:ph type="body" idx="1"/>
          </p:nvPr>
        </p:nvSpPr>
        <p:spPr>
          <a:xfrm>
            <a:off x="714300" y="1734450"/>
            <a:ext cx="2808000" cy="25086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grpSp>
        <p:nvGrpSpPr>
          <p:cNvPr id="1921" name="Google Shape;1921;p16"/>
          <p:cNvGrpSpPr/>
          <p:nvPr/>
        </p:nvGrpSpPr>
        <p:grpSpPr>
          <a:xfrm flipH="1">
            <a:off x="-830528" y="3821441"/>
            <a:ext cx="3239372" cy="1780558"/>
            <a:chOff x="4178350" y="2375050"/>
            <a:chExt cx="938350" cy="515775"/>
          </a:xfrm>
        </p:grpSpPr>
        <p:sp>
          <p:nvSpPr>
            <p:cNvPr id="1922" name="Google Shape;1922;p16"/>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6"/>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16"/>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16"/>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16"/>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6"/>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6"/>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9" name="Google Shape;1929;p16"/>
          <p:cNvGrpSpPr/>
          <p:nvPr/>
        </p:nvGrpSpPr>
        <p:grpSpPr>
          <a:xfrm>
            <a:off x="1816335" y="3884955"/>
            <a:ext cx="881125" cy="1554173"/>
            <a:chOff x="2797700" y="3217325"/>
            <a:chExt cx="682725" cy="1204225"/>
          </a:xfrm>
        </p:grpSpPr>
        <p:sp>
          <p:nvSpPr>
            <p:cNvPr id="1930" name="Google Shape;1930;p16"/>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6"/>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6"/>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6"/>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16"/>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16"/>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6"/>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7" name="Google Shape;1937;p16"/>
          <p:cNvSpPr/>
          <p:nvPr/>
        </p:nvSpPr>
        <p:spPr>
          <a:xfrm>
            <a:off x="79575" y="3338363"/>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8" name="Google Shape;1938;p16"/>
          <p:cNvGrpSpPr/>
          <p:nvPr/>
        </p:nvGrpSpPr>
        <p:grpSpPr>
          <a:xfrm rot="9556908">
            <a:off x="2671536" y="-1109002"/>
            <a:ext cx="1044883" cy="1676392"/>
            <a:chOff x="2402100" y="3854125"/>
            <a:chExt cx="435600" cy="698825"/>
          </a:xfrm>
        </p:grpSpPr>
        <p:sp>
          <p:nvSpPr>
            <p:cNvPr id="1939" name="Google Shape;1939;p16"/>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16"/>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16"/>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16"/>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16"/>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16"/>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16"/>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16"/>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16"/>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16"/>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16"/>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16"/>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16"/>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2" name="Google Shape;1952;p16"/>
          <p:cNvSpPr txBox="1">
            <a:spLocks noGrp="1"/>
          </p:cNvSpPr>
          <p:nvPr>
            <p:ph type="title" idx="2"/>
          </p:nvPr>
        </p:nvSpPr>
        <p:spPr>
          <a:xfrm>
            <a:off x="714300" y="899125"/>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1900"/>
              <a:buFont typeface="Poppins Medium"/>
              <a:buNone/>
              <a:defRPr sz="1900">
                <a:solidFill>
                  <a:schemeClr val="lt2"/>
                </a:solidFill>
                <a:latin typeface="Poppins Medium"/>
                <a:ea typeface="Poppins Medium"/>
                <a:cs typeface="Poppins Medium"/>
                <a:sym typeface="Poppins Medium"/>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ly Title">
  <p:cSld name="CUSTOM_2">
    <p:spTree>
      <p:nvGrpSpPr>
        <p:cNvPr id="1" name="Shape 1997"/>
        <p:cNvGrpSpPr/>
        <p:nvPr/>
      </p:nvGrpSpPr>
      <p:grpSpPr>
        <a:xfrm>
          <a:off x="0" y="0"/>
          <a:ext cx="0" cy="0"/>
          <a:chOff x="0" y="0"/>
          <a:chExt cx="0" cy="0"/>
        </a:xfrm>
      </p:grpSpPr>
      <p:sp>
        <p:nvSpPr>
          <p:cNvPr id="1998" name="Google Shape;1998;p18"/>
          <p:cNvSpPr txBox="1">
            <a:spLocks noGrp="1"/>
          </p:cNvSpPr>
          <p:nvPr>
            <p:ph type="title"/>
          </p:nvPr>
        </p:nvSpPr>
        <p:spPr>
          <a:xfrm>
            <a:off x="714300" y="54575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999" name="Google Shape;1999;p18"/>
          <p:cNvGrpSpPr/>
          <p:nvPr/>
        </p:nvGrpSpPr>
        <p:grpSpPr>
          <a:xfrm rot="10800000" flipH="1">
            <a:off x="6781458" y="-1018402"/>
            <a:ext cx="3596883" cy="1977069"/>
            <a:chOff x="4178350" y="2375050"/>
            <a:chExt cx="938350" cy="515775"/>
          </a:xfrm>
        </p:grpSpPr>
        <p:sp>
          <p:nvSpPr>
            <p:cNvPr id="2000" name="Google Shape;2000;p18"/>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8"/>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8"/>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8"/>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8"/>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8"/>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8"/>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7" name="Google Shape;2007;p18"/>
          <p:cNvGrpSpPr/>
          <p:nvPr/>
        </p:nvGrpSpPr>
        <p:grpSpPr>
          <a:xfrm rot="1908640">
            <a:off x="-506044" y="3997171"/>
            <a:ext cx="1853891" cy="1381864"/>
            <a:chOff x="4500175" y="3779525"/>
            <a:chExt cx="1136425" cy="847075"/>
          </a:xfrm>
        </p:grpSpPr>
        <p:sp>
          <p:nvSpPr>
            <p:cNvPr id="2008" name="Google Shape;2008;p18"/>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8"/>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8"/>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8"/>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18"/>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18"/>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8"/>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8"/>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8"/>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8"/>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8"/>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9" name="Google Shape;2019;p18"/>
          <p:cNvGrpSpPr/>
          <p:nvPr/>
        </p:nvGrpSpPr>
        <p:grpSpPr>
          <a:xfrm rot="-10241612">
            <a:off x="8570423" y="-199156"/>
            <a:ext cx="730366" cy="1353767"/>
            <a:chOff x="2797700" y="3217325"/>
            <a:chExt cx="682725" cy="1204225"/>
          </a:xfrm>
        </p:grpSpPr>
        <p:sp>
          <p:nvSpPr>
            <p:cNvPr id="2020" name="Google Shape;2020;p18"/>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8"/>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8"/>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8"/>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8"/>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8"/>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8"/>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7" name="Google Shape;2027;p18"/>
          <p:cNvGrpSpPr/>
          <p:nvPr/>
        </p:nvGrpSpPr>
        <p:grpSpPr>
          <a:xfrm>
            <a:off x="1247907" y="4602898"/>
            <a:ext cx="548733" cy="498301"/>
            <a:chOff x="3652400" y="3788700"/>
            <a:chExt cx="700450" cy="636075"/>
          </a:xfrm>
        </p:grpSpPr>
        <p:sp>
          <p:nvSpPr>
            <p:cNvPr id="2028" name="Google Shape;2028;p18"/>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8"/>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8"/>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8"/>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8"/>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8"/>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8"/>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8"/>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8"/>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8"/>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8"/>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8"/>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8"/>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8"/>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8"/>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p:cSld name="CUSTOM_4">
    <p:spTree>
      <p:nvGrpSpPr>
        <p:cNvPr id="1" name="Shape 2142"/>
        <p:cNvGrpSpPr/>
        <p:nvPr/>
      </p:nvGrpSpPr>
      <p:grpSpPr>
        <a:xfrm>
          <a:off x="0" y="0"/>
          <a:ext cx="0" cy="0"/>
          <a:chOff x="0" y="0"/>
          <a:chExt cx="0" cy="0"/>
        </a:xfrm>
      </p:grpSpPr>
      <p:sp>
        <p:nvSpPr>
          <p:cNvPr id="2143" name="Google Shape;2143;p20"/>
          <p:cNvSpPr txBox="1">
            <a:spLocks noGrp="1"/>
          </p:cNvSpPr>
          <p:nvPr>
            <p:ph type="title"/>
          </p:nvPr>
        </p:nvSpPr>
        <p:spPr>
          <a:xfrm>
            <a:off x="714300" y="54575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44" name="Google Shape;2144;p20"/>
          <p:cNvSpPr txBox="1">
            <a:spLocks noGrp="1"/>
          </p:cNvSpPr>
          <p:nvPr>
            <p:ph type="title" idx="2"/>
          </p:nvPr>
        </p:nvSpPr>
        <p:spPr>
          <a:xfrm>
            <a:off x="1495575" y="1942475"/>
            <a:ext cx="2250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Font typeface="Poppins SemiBold"/>
              <a:buNone/>
              <a:defRPr sz="1500" b="1"/>
            </a:lvl1pPr>
            <a:lvl2pPr lvl="1" algn="ctr" rtl="0">
              <a:spcBef>
                <a:spcPts val="0"/>
              </a:spcBef>
              <a:spcAft>
                <a:spcPts val="0"/>
              </a:spcAft>
              <a:buSzPts val="2200"/>
              <a:buFont typeface="Poppins SemiBold"/>
              <a:buNone/>
              <a:defRPr sz="2200">
                <a:latin typeface="Poppins SemiBold"/>
                <a:ea typeface="Poppins SemiBold"/>
                <a:cs typeface="Poppins SemiBold"/>
                <a:sym typeface="Poppins SemiBold"/>
              </a:defRPr>
            </a:lvl2pPr>
            <a:lvl3pPr lvl="2" algn="ctr" rtl="0">
              <a:spcBef>
                <a:spcPts val="0"/>
              </a:spcBef>
              <a:spcAft>
                <a:spcPts val="0"/>
              </a:spcAft>
              <a:buSzPts val="2200"/>
              <a:buFont typeface="Poppins SemiBold"/>
              <a:buNone/>
              <a:defRPr sz="2200">
                <a:latin typeface="Poppins SemiBold"/>
                <a:ea typeface="Poppins SemiBold"/>
                <a:cs typeface="Poppins SemiBold"/>
                <a:sym typeface="Poppins SemiBold"/>
              </a:defRPr>
            </a:lvl3pPr>
            <a:lvl4pPr lvl="3" algn="ctr" rtl="0">
              <a:spcBef>
                <a:spcPts val="0"/>
              </a:spcBef>
              <a:spcAft>
                <a:spcPts val="0"/>
              </a:spcAft>
              <a:buSzPts val="2200"/>
              <a:buFont typeface="Poppins SemiBold"/>
              <a:buNone/>
              <a:defRPr sz="2200">
                <a:latin typeface="Poppins SemiBold"/>
                <a:ea typeface="Poppins SemiBold"/>
                <a:cs typeface="Poppins SemiBold"/>
                <a:sym typeface="Poppins SemiBold"/>
              </a:defRPr>
            </a:lvl4pPr>
            <a:lvl5pPr lvl="4" algn="ctr" rtl="0">
              <a:spcBef>
                <a:spcPts val="0"/>
              </a:spcBef>
              <a:spcAft>
                <a:spcPts val="0"/>
              </a:spcAft>
              <a:buSzPts val="2200"/>
              <a:buFont typeface="Poppins SemiBold"/>
              <a:buNone/>
              <a:defRPr sz="2200">
                <a:latin typeface="Poppins SemiBold"/>
                <a:ea typeface="Poppins SemiBold"/>
                <a:cs typeface="Poppins SemiBold"/>
                <a:sym typeface="Poppins SemiBold"/>
              </a:defRPr>
            </a:lvl5pPr>
            <a:lvl6pPr lvl="5" algn="ctr" rtl="0">
              <a:spcBef>
                <a:spcPts val="0"/>
              </a:spcBef>
              <a:spcAft>
                <a:spcPts val="0"/>
              </a:spcAft>
              <a:buSzPts val="2200"/>
              <a:buFont typeface="Poppins SemiBold"/>
              <a:buNone/>
              <a:defRPr sz="2200">
                <a:latin typeface="Poppins SemiBold"/>
                <a:ea typeface="Poppins SemiBold"/>
                <a:cs typeface="Poppins SemiBold"/>
                <a:sym typeface="Poppins SemiBold"/>
              </a:defRPr>
            </a:lvl6pPr>
            <a:lvl7pPr lvl="6" algn="ctr" rtl="0">
              <a:spcBef>
                <a:spcPts val="0"/>
              </a:spcBef>
              <a:spcAft>
                <a:spcPts val="0"/>
              </a:spcAft>
              <a:buSzPts val="2200"/>
              <a:buFont typeface="Poppins SemiBold"/>
              <a:buNone/>
              <a:defRPr sz="2200">
                <a:latin typeface="Poppins SemiBold"/>
                <a:ea typeface="Poppins SemiBold"/>
                <a:cs typeface="Poppins SemiBold"/>
                <a:sym typeface="Poppins SemiBold"/>
              </a:defRPr>
            </a:lvl7pPr>
            <a:lvl8pPr lvl="7" algn="ctr" rtl="0">
              <a:spcBef>
                <a:spcPts val="0"/>
              </a:spcBef>
              <a:spcAft>
                <a:spcPts val="0"/>
              </a:spcAft>
              <a:buSzPts val="2200"/>
              <a:buFont typeface="Poppins SemiBold"/>
              <a:buNone/>
              <a:defRPr sz="2200">
                <a:latin typeface="Poppins SemiBold"/>
                <a:ea typeface="Poppins SemiBold"/>
                <a:cs typeface="Poppins SemiBold"/>
                <a:sym typeface="Poppins SemiBold"/>
              </a:defRPr>
            </a:lvl8pPr>
            <a:lvl9pPr lvl="8" algn="ctr" rtl="0">
              <a:spcBef>
                <a:spcPts val="0"/>
              </a:spcBef>
              <a:spcAft>
                <a:spcPts val="0"/>
              </a:spcAft>
              <a:buSzPts val="2200"/>
              <a:buFont typeface="Poppins SemiBold"/>
              <a:buNone/>
              <a:defRPr sz="2200">
                <a:latin typeface="Poppins SemiBold"/>
                <a:ea typeface="Poppins SemiBold"/>
                <a:cs typeface="Poppins SemiBold"/>
                <a:sym typeface="Poppins SemiBold"/>
              </a:defRPr>
            </a:lvl9pPr>
          </a:lstStyle>
          <a:p>
            <a:endParaRPr/>
          </a:p>
        </p:txBody>
      </p:sp>
      <p:sp>
        <p:nvSpPr>
          <p:cNvPr id="2145" name="Google Shape;2145;p20"/>
          <p:cNvSpPr txBox="1">
            <a:spLocks noGrp="1"/>
          </p:cNvSpPr>
          <p:nvPr>
            <p:ph type="subTitle" idx="1"/>
          </p:nvPr>
        </p:nvSpPr>
        <p:spPr>
          <a:xfrm>
            <a:off x="1679983" y="2278928"/>
            <a:ext cx="18813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200"/>
            </a:lvl1pPr>
            <a:lvl2pPr lvl="1" rtl="0">
              <a:spcBef>
                <a:spcPts val="1600"/>
              </a:spcBef>
              <a:spcAft>
                <a:spcPts val="0"/>
              </a:spcAft>
              <a:buSzPts val="1200"/>
              <a:buNone/>
              <a:defRPr sz="1200"/>
            </a:lvl2pPr>
            <a:lvl3pPr lvl="2" rtl="0">
              <a:spcBef>
                <a:spcPts val="1600"/>
              </a:spcBef>
              <a:spcAft>
                <a:spcPts val="0"/>
              </a:spcAft>
              <a:buSzPts val="1200"/>
              <a:buNone/>
              <a:defRPr sz="1200"/>
            </a:lvl3pPr>
            <a:lvl4pPr lvl="3" rtl="0">
              <a:spcBef>
                <a:spcPts val="1600"/>
              </a:spcBef>
              <a:spcAft>
                <a:spcPts val="0"/>
              </a:spcAft>
              <a:buSzPts val="1200"/>
              <a:buNone/>
              <a:defRPr sz="1200"/>
            </a:lvl4pPr>
            <a:lvl5pPr lvl="4" rtl="0">
              <a:spcBef>
                <a:spcPts val="1600"/>
              </a:spcBef>
              <a:spcAft>
                <a:spcPts val="0"/>
              </a:spcAft>
              <a:buSzPts val="1200"/>
              <a:buNone/>
              <a:defRPr sz="1200"/>
            </a:lvl5pPr>
            <a:lvl6pPr lvl="5" rtl="0">
              <a:spcBef>
                <a:spcPts val="1600"/>
              </a:spcBef>
              <a:spcAft>
                <a:spcPts val="0"/>
              </a:spcAft>
              <a:buSzPts val="1200"/>
              <a:buNone/>
              <a:defRPr sz="1200"/>
            </a:lvl6pPr>
            <a:lvl7pPr lvl="6" rtl="0">
              <a:spcBef>
                <a:spcPts val="1600"/>
              </a:spcBef>
              <a:spcAft>
                <a:spcPts val="0"/>
              </a:spcAft>
              <a:buSzPts val="1200"/>
              <a:buNone/>
              <a:defRPr sz="1200"/>
            </a:lvl7pPr>
            <a:lvl8pPr lvl="7" rtl="0">
              <a:spcBef>
                <a:spcPts val="1600"/>
              </a:spcBef>
              <a:spcAft>
                <a:spcPts val="0"/>
              </a:spcAft>
              <a:buSzPts val="1200"/>
              <a:buNone/>
              <a:defRPr sz="1200"/>
            </a:lvl8pPr>
            <a:lvl9pPr lvl="8" rtl="0">
              <a:spcBef>
                <a:spcPts val="1600"/>
              </a:spcBef>
              <a:spcAft>
                <a:spcPts val="1600"/>
              </a:spcAft>
              <a:buSzPts val="1200"/>
              <a:buNone/>
              <a:defRPr sz="1200"/>
            </a:lvl9pPr>
          </a:lstStyle>
          <a:p>
            <a:endParaRPr/>
          </a:p>
        </p:txBody>
      </p:sp>
      <p:sp>
        <p:nvSpPr>
          <p:cNvPr id="2146" name="Google Shape;2146;p20"/>
          <p:cNvSpPr txBox="1">
            <a:spLocks noGrp="1"/>
          </p:cNvSpPr>
          <p:nvPr>
            <p:ph type="title" idx="3"/>
          </p:nvPr>
        </p:nvSpPr>
        <p:spPr>
          <a:xfrm>
            <a:off x="5398422" y="1942475"/>
            <a:ext cx="2250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Font typeface="Poppins SemiBold"/>
              <a:buNone/>
              <a:defRPr sz="1500" b="1"/>
            </a:lvl1pPr>
            <a:lvl2pPr lvl="1" algn="ctr" rtl="0">
              <a:spcBef>
                <a:spcPts val="0"/>
              </a:spcBef>
              <a:spcAft>
                <a:spcPts val="0"/>
              </a:spcAft>
              <a:buSzPts val="2200"/>
              <a:buFont typeface="Poppins SemiBold"/>
              <a:buNone/>
              <a:defRPr sz="2200">
                <a:latin typeface="Poppins SemiBold"/>
                <a:ea typeface="Poppins SemiBold"/>
                <a:cs typeface="Poppins SemiBold"/>
                <a:sym typeface="Poppins SemiBold"/>
              </a:defRPr>
            </a:lvl2pPr>
            <a:lvl3pPr lvl="2" algn="ctr" rtl="0">
              <a:spcBef>
                <a:spcPts val="0"/>
              </a:spcBef>
              <a:spcAft>
                <a:spcPts val="0"/>
              </a:spcAft>
              <a:buSzPts val="2200"/>
              <a:buFont typeface="Poppins SemiBold"/>
              <a:buNone/>
              <a:defRPr sz="2200">
                <a:latin typeface="Poppins SemiBold"/>
                <a:ea typeface="Poppins SemiBold"/>
                <a:cs typeface="Poppins SemiBold"/>
                <a:sym typeface="Poppins SemiBold"/>
              </a:defRPr>
            </a:lvl3pPr>
            <a:lvl4pPr lvl="3" algn="ctr" rtl="0">
              <a:spcBef>
                <a:spcPts val="0"/>
              </a:spcBef>
              <a:spcAft>
                <a:spcPts val="0"/>
              </a:spcAft>
              <a:buSzPts val="2200"/>
              <a:buFont typeface="Poppins SemiBold"/>
              <a:buNone/>
              <a:defRPr sz="2200">
                <a:latin typeface="Poppins SemiBold"/>
                <a:ea typeface="Poppins SemiBold"/>
                <a:cs typeface="Poppins SemiBold"/>
                <a:sym typeface="Poppins SemiBold"/>
              </a:defRPr>
            </a:lvl4pPr>
            <a:lvl5pPr lvl="4" algn="ctr" rtl="0">
              <a:spcBef>
                <a:spcPts val="0"/>
              </a:spcBef>
              <a:spcAft>
                <a:spcPts val="0"/>
              </a:spcAft>
              <a:buSzPts val="2200"/>
              <a:buFont typeface="Poppins SemiBold"/>
              <a:buNone/>
              <a:defRPr sz="2200">
                <a:latin typeface="Poppins SemiBold"/>
                <a:ea typeface="Poppins SemiBold"/>
                <a:cs typeface="Poppins SemiBold"/>
                <a:sym typeface="Poppins SemiBold"/>
              </a:defRPr>
            </a:lvl5pPr>
            <a:lvl6pPr lvl="5" algn="ctr" rtl="0">
              <a:spcBef>
                <a:spcPts val="0"/>
              </a:spcBef>
              <a:spcAft>
                <a:spcPts val="0"/>
              </a:spcAft>
              <a:buSzPts val="2200"/>
              <a:buFont typeface="Poppins SemiBold"/>
              <a:buNone/>
              <a:defRPr sz="2200">
                <a:latin typeface="Poppins SemiBold"/>
                <a:ea typeface="Poppins SemiBold"/>
                <a:cs typeface="Poppins SemiBold"/>
                <a:sym typeface="Poppins SemiBold"/>
              </a:defRPr>
            </a:lvl6pPr>
            <a:lvl7pPr lvl="6" algn="ctr" rtl="0">
              <a:spcBef>
                <a:spcPts val="0"/>
              </a:spcBef>
              <a:spcAft>
                <a:spcPts val="0"/>
              </a:spcAft>
              <a:buSzPts val="2200"/>
              <a:buFont typeface="Poppins SemiBold"/>
              <a:buNone/>
              <a:defRPr sz="2200">
                <a:latin typeface="Poppins SemiBold"/>
                <a:ea typeface="Poppins SemiBold"/>
                <a:cs typeface="Poppins SemiBold"/>
                <a:sym typeface="Poppins SemiBold"/>
              </a:defRPr>
            </a:lvl7pPr>
            <a:lvl8pPr lvl="7" algn="ctr" rtl="0">
              <a:spcBef>
                <a:spcPts val="0"/>
              </a:spcBef>
              <a:spcAft>
                <a:spcPts val="0"/>
              </a:spcAft>
              <a:buSzPts val="2200"/>
              <a:buFont typeface="Poppins SemiBold"/>
              <a:buNone/>
              <a:defRPr sz="2200">
                <a:latin typeface="Poppins SemiBold"/>
                <a:ea typeface="Poppins SemiBold"/>
                <a:cs typeface="Poppins SemiBold"/>
                <a:sym typeface="Poppins SemiBold"/>
              </a:defRPr>
            </a:lvl8pPr>
            <a:lvl9pPr lvl="8" algn="ctr" rtl="0">
              <a:spcBef>
                <a:spcPts val="0"/>
              </a:spcBef>
              <a:spcAft>
                <a:spcPts val="0"/>
              </a:spcAft>
              <a:buSzPts val="2200"/>
              <a:buFont typeface="Poppins SemiBold"/>
              <a:buNone/>
              <a:defRPr sz="2200">
                <a:latin typeface="Poppins SemiBold"/>
                <a:ea typeface="Poppins SemiBold"/>
                <a:cs typeface="Poppins SemiBold"/>
                <a:sym typeface="Poppins SemiBold"/>
              </a:defRPr>
            </a:lvl9pPr>
          </a:lstStyle>
          <a:p>
            <a:endParaRPr/>
          </a:p>
        </p:txBody>
      </p:sp>
      <p:sp>
        <p:nvSpPr>
          <p:cNvPr id="2147" name="Google Shape;2147;p20"/>
          <p:cNvSpPr txBox="1">
            <a:spLocks noGrp="1"/>
          </p:cNvSpPr>
          <p:nvPr>
            <p:ph type="subTitle" idx="4"/>
          </p:nvPr>
        </p:nvSpPr>
        <p:spPr>
          <a:xfrm>
            <a:off x="5582830" y="2278928"/>
            <a:ext cx="18813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200"/>
            </a:lvl1pPr>
            <a:lvl2pPr lvl="1" rtl="0">
              <a:spcBef>
                <a:spcPts val="1600"/>
              </a:spcBef>
              <a:spcAft>
                <a:spcPts val="0"/>
              </a:spcAft>
              <a:buSzPts val="1200"/>
              <a:buNone/>
              <a:defRPr sz="1200"/>
            </a:lvl2pPr>
            <a:lvl3pPr lvl="2" rtl="0">
              <a:spcBef>
                <a:spcPts val="1600"/>
              </a:spcBef>
              <a:spcAft>
                <a:spcPts val="0"/>
              </a:spcAft>
              <a:buSzPts val="1200"/>
              <a:buNone/>
              <a:defRPr sz="1200"/>
            </a:lvl3pPr>
            <a:lvl4pPr lvl="3" rtl="0">
              <a:spcBef>
                <a:spcPts val="1600"/>
              </a:spcBef>
              <a:spcAft>
                <a:spcPts val="0"/>
              </a:spcAft>
              <a:buSzPts val="1200"/>
              <a:buNone/>
              <a:defRPr sz="1200"/>
            </a:lvl4pPr>
            <a:lvl5pPr lvl="4" rtl="0">
              <a:spcBef>
                <a:spcPts val="1600"/>
              </a:spcBef>
              <a:spcAft>
                <a:spcPts val="0"/>
              </a:spcAft>
              <a:buSzPts val="1200"/>
              <a:buNone/>
              <a:defRPr sz="1200"/>
            </a:lvl5pPr>
            <a:lvl6pPr lvl="5" rtl="0">
              <a:spcBef>
                <a:spcPts val="1600"/>
              </a:spcBef>
              <a:spcAft>
                <a:spcPts val="0"/>
              </a:spcAft>
              <a:buSzPts val="1200"/>
              <a:buNone/>
              <a:defRPr sz="1200"/>
            </a:lvl6pPr>
            <a:lvl7pPr lvl="6" rtl="0">
              <a:spcBef>
                <a:spcPts val="1600"/>
              </a:spcBef>
              <a:spcAft>
                <a:spcPts val="0"/>
              </a:spcAft>
              <a:buSzPts val="1200"/>
              <a:buNone/>
              <a:defRPr sz="1200"/>
            </a:lvl7pPr>
            <a:lvl8pPr lvl="7" rtl="0">
              <a:spcBef>
                <a:spcPts val="1600"/>
              </a:spcBef>
              <a:spcAft>
                <a:spcPts val="0"/>
              </a:spcAft>
              <a:buSzPts val="1200"/>
              <a:buNone/>
              <a:defRPr sz="1200"/>
            </a:lvl8pPr>
            <a:lvl9pPr lvl="8" rtl="0">
              <a:spcBef>
                <a:spcPts val="1600"/>
              </a:spcBef>
              <a:spcAft>
                <a:spcPts val="1600"/>
              </a:spcAft>
              <a:buSzPts val="1200"/>
              <a:buNone/>
              <a:defRPr sz="1200"/>
            </a:lvl9pPr>
          </a:lstStyle>
          <a:p>
            <a:endParaRPr/>
          </a:p>
        </p:txBody>
      </p:sp>
      <p:grpSp>
        <p:nvGrpSpPr>
          <p:cNvPr id="2148" name="Google Shape;2148;p20"/>
          <p:cNvGrpSpPr/>
          <p:nvPr/>
        </p:nvGrpSpPr>
        <p:grpSpPr>
          <a:xfrm rot="10800000" flipH="1">
            <a:off x="-1428380" y="-930117"/>
            <a:ext cx="4080320" cy="1840312"/>
            <a:chOff x="5619200" y="4458200"/>
            <a:chExt cx="1647150" cy="742900"/>
          </a:xfrm>
        </p:grpSpPr>
        <p:sp>
          <p:nvSpPr>
            <p:cNvPr id="2149" name="Google Shape;2149;p20"/>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0"/>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0"/>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0"/>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0"/>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4" name="Google Shape;2154;p20"/>
          <p:cNvGrpSpPr/>
          <p:nvPr/>
        </p:nvGrpSpPr>
        <p:grpSpPr>
          <a:xfrm rot="2700000">
            <a:off x="7520181" y="4678617"/>
            <a:ext cx="1617112" cy="1205372"/>
            <a:chOff x="4500175" y="3779525"/>
            <a:chExt cx="1136425" cy="847075"/>
          </a:xfrm>
        </p:grpSpPr>
        <p:sp>
          <p:nvSpPr>
            <p:cNvPr id="2155" name="Google Shape;2155;p20"/>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0"/>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0"/>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0"/>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0"/>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0"/>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0"/>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0"/>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0"/>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0"/>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0"/>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6" name="Google Shape;2166;p20"/>
          <p:cNvGrpSpPr/>
          <p:nvPr/>
        </p:nvGrpSpPr>
        <p:grpSpPr>
          <a:xfrm rot="-960419">
            <a:off x="8410457" y="3802539"/>
            <a:ext cx="996295" cy="1600728"/>
            <a:chOff x="2402100" y="3854125"/>
            <a:chExt cx="435600" cy="698825"/>
          </a:xfrm>
        </p:grpSpPr>
        <p:sp>
          <p:nvSpPr>
            <p:cNvPr id="2167" name="Google Shape;2167;p20"/>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0"/>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0"/>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0"/>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0"/>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0"/>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0"/>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0"/>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0"/>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0"/>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0"/>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0"/>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0"/>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ly Title 1">
  <p:cSld name="CUSTOM_5">
    <p:spTree>
      <p:nvGrpSpPr>
        <p:cNvPr id="1" name="Shape 2180"/>
        <p:cNvGrpSpPr/>
        <p:nvPr/>
      </p:nvGrpSpPr>
      <p:grpSpPr>
        <a:xfrm>
          <a:off x="0" y="0"/>
          <a:ext cx="0" cy="0"/>
          <a:chOff x="0" y="0"/>
          <a:chExt cx="0" cy="0"/>
        </a:xfrm>
      </p:grpSpPr>
      <p:sp>
        <p:nvSpPr>
          <p:cNvPr id="2181" name="Google Shape;2181;p21"/>
          <p:cNvSpPr txBox="1">
            <a:spLocks noGrp="1"/>
          </p:cNvSpPr>
          <p:nvPr>
            <p:ph type="title"/>
          </p:nvPr>
        </p:nvSpPr>
        <p:spPr>
          <a:xfrm>
            <a:off x="714300" y="54575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182" name="Google Shape;2182;p21"/>
          <p:cNvGrpSpPr/>
          <p:nvPr/>
        </p:nvGrpSpPr>
        <p:grpSpPr>
          <a:xfrm rot="10800000" flipH="1">
            <a:off x="5732935" y="-934443"/>
            <a:ext cx="4033310" cy="2216956"/>
            <a:chOff x="4178350" y="2375050"/>
            <a:chExt cx="938350" cy="515775"/>
          </a:xfrm>
        </p:grpSpPr>
        <p:sp>
          <p:nvSpPr>
            <p:cNvPr id="2183" name="Google Shape;2183;p21"/>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1"/>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1"/>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1"/>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1"/>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1"/>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1"/>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0" name="Google Shape;2190;p21"/>
          <p:cNvSpPr/>
          <p:nvPr/>
        </p:nvSpPr>
        <p:spPr>
          <a:xfrm rot="-7703151" flipH="1">
            <a:off x="7840623" y="450854"/>
            <a:ext cx="1751627" cy="1566062"/>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1" name="Google Shape;2191;p21"/>
          <p:cNvGrpSpPr/>
          <p:nvPr/>
        </p:nvGrpSpPr>
        <p:grpSpPr>
          <a:xfrm rot="-1615319">
            <a:off x="8553687" y="2224632"/>
            <a:ext cx="994894" cy="1675561"/>
            <a:chOff x="3026750" y="1552825"/>
            <a:chExt cx="1108700" cy="1867600"/>
          </a:xfrm>
        </p:grpSpPr>
        <p:sp>
          <p:nvSpPr>
            <p:cNvPr id="2192" name="Google Shape;2192;p21"/>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1"/>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1"/>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1"/>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1"/>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1"/>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1"/>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1"/>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1"/>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1"/>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1"/>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1"/>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1"/>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1"/>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1"/>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1"/>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1"/>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1"/>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1"/>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1" name="Google Shape;2211;p21"/>
          <p:cNvGrpSpPr/>
          <p:nvPr/>
        </p:nvGrpSpPr>
        <p:grpSpPr>
          <a:xfrm rot="-1770465">
            <a:off x="7336470" y="3595724"/>
            <a:ext cx="2662548" cy="2828642"/>
            <a:chOff x="4159600" y="887163"/>
            <a:chExt cx="1265600" cy="1344550"/>
          </a:xfrm>
        </p:grpSpPr>
        <p:sp>
          <p:nvSpPr>
            <p:cNvPr id="2212" name="Google Shape;2212;p21"/>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1"/>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1"/>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1"/>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1"/>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1"/>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1"/>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1"/>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1"/>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1"/>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1"/>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1"/>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1"/>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1"/>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1"/>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1"/>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1"/>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1"/>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1"/>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1"/>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1"/>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1"/>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1"/>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1"/>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1"/>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1"/>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1"/>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1"/>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1"/>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1"/>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1"/>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1"/>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1"/>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1"/>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1"/>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1"/>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1"/>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21"/>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21"/>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1"/>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1"/>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1"/>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1"/>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1"/>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1"/>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1"/>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1"/>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1"/>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1"/>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1"/>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1"/>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21"/>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1"/>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1"/>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1"/>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1"/>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1"/>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1"/>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1"/>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1"/>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21"/>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1"/>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21"/>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1"/>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1"/>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21"/>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1"/>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1"/>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1"/>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21"/>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1"/>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21"/>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21"/>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1"/>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1"/>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1"/>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1"/>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1"/>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1"/>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1"/>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1"/>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21"/>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21"/>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1"/>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1"/>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1"/>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1"/>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1"/>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1"/>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1"/>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1"/>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1"/>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1"/>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1"/>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1"/>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1"/>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1"/>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1"/>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1"/>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1"/>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1"/>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1"/>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1"/>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1"/>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1"/>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7" name="Google Shape;2317;p21"/>
          <p:cNvGrpSpPr/>
          <p:nvPr/>
        </p:nvGrpSpPr>
        <p:grpSpPr>
          <a:xfrm rot="-8100000">
            <a:off x="6005905" y="-489798"/>
            <a:ext cx="830250" cy="1464437"/>
            <a:chOff x="2797700" y="3217325"/>
            <a:chExt cx="682725" cy="1204225"/>
          </a:xfrm>
        </p:grpSpPr>
        <p:sp>
          <p:nvSpPr>
            <p:cNvPr id="2318" name="Google Shape;2318;p21"/>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1"/>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1"/>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1"/>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1"/>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1"/>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1"/>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5" name="Google Shape;2325;p21"/>
          <p:cNvGrpSpPr/>
          <p:nvPr/>
        </p:nvGrpSpPr>
        <p:grpSpPr>
          <a:xfrm>
            <a:off x="7128200" y="417650"/>
            <a:ext cx="700450" cy="636075"/>
            <a:chOff x="3652400" y="3788700"/>
            <a:chExt cx="700450" cy="636075"/>
          </a:xfrm>
        </p:grpSpPr>
        <p:sp>
          <p:nvSpPr>
            <p:cNvPr id="2326" name="Google Shape;2326;p21"/>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1"/>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1"/>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1"/>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1"/>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1"/>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1"/>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1"/>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1"/>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21"/>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1"/>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1"/>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1"/>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1"/>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1"/>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CUSTOM_6">
    <p:spTree>
      <p:nvGrpSpPr>
        <p:cNvPr id="1" name="Shape 2341"/>
        <p:cNvGrpSpPr/>
        <p:nvPr/>
      </p:nvGrpSpPr>
      <p:grpSpPr>
        <a:xfrm>
          <a:off x="0" y="0"/>
          <a:ext cx="0" cy="0"/>
          <a:chOff x="0" y="0"/>
          <a:chExt cx="0" cy="0"/>
        </a:xfrm>
      </p:grpSpPr>
      <p:sp>
        <p:nvSpPr>
          <p:cNvPr id="2342" name="Google Shape;2342;p22"/>
          <p:cNvSpPr txBox="1">
            <a:spLocks noGrp="1"/>
          </p:cNvSpPr>
          <p:nvPr>
            <p:ph type="title"/>
          </p:nvPr>
        </p:nvSpPr>
        <p:spPr>
          <a:xfrm>
            <a:off x="714300" y="54575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43" name="Google Shape;2343;p22"/>
          <p:cNvSpPr txBox="1">
            <a:spLocks noGrp="1"/>
          </p:cNvSpPr>
          <p:nvPr>
            <p:ph type="title" idx="2"/>
          </p:nvPr>
        </p:nvSpPr>
        <p:spPr>
          <a:xfrm>
            <a:off x="711500" y="1619750"/>
            <a:ext cx="2411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a:buNone/>
              <a:defRPr sz="1600" b="1"/>
            </a:lvl1pPr>
            <a:lvl2pPr lvl="1" algn="ctr" rtl="0">
              <a:spcBef>
                <a:spcPts val="0"/>
              </a:spcBef>
              <a:spcAft>
                <a:spcPts val="0"/>
              </a:spcAft>
              <a:buSzPts val="1600"/>
              <a:buFont typeface="Poppins SemiBold"/>
              <a:buNone/>
              <a:defRPr sz="1600">
                <a:latin typeface="Poppins SemiBold"/>
                <a:ea typeface="Poppins SemiBold"/>
                <a:cs typeface="Poppins SemiBold"/>
                <a:sym typeface="Poppins SemiBold"/>
              </a:defRPr>
            </a:lvl2pPr>
            <a:lvl3pPr lvl="2" algn="ctr" rtl="0">
              <a:spcBef>
                <a:spcPts val="0"/>
              </a:spcBef>
              <a:spcAft>
                <a:spcPts val="0"/>
              </a:spcAft>
              <a:buSzPts val="1600"/>
              <a:buFont typeface="Poppins SemiBold"/>
              <a:buNone/>
              <a:defRPr sz="1600">
                <a:latin typeface="Poppins SemiBold"/>
                <a:ea typeface="Poppins SemiBold"/>
                <a:cs typeface="Poppins SemiBold"/>
                <a:sym typeface="Poppins SemiBold"/>
              </a:defRPr>
            </a:lvl3pPr>
            <a:lvl4pPr lvl="3" algn="ctr" rtl="0">
              <a:spcBef>
                <a:spcPts val="0"/>
              </a:spcBef>
              <a:spcAft>
                <a:spcPts val="0"/>
              </a:spcAft>
              <a:buSzPts val="1600"/>
              <a:buFont typeface="Poppins SemiBold"/>
              <a:buNone/>
              <a:defRPr sz="1600">
                <a:latin typeface="Poppins SemiBold"/>
                <a:ea typeface="Poppins SemiBold"/>
                <a:cs typeface="Poppins SemiBold"/>
                <a:sym typeface="Poppins SemiBold"/>
              </a:defRPr>
            </a:lvl4pPr>
            <a:lvl5pPr lvl="4" algn="ctr" rtl="0">
              <a:spcBef>
                <a:spcPts val="0"/>
              </a:spcBef>
              <a:spcAft>
                <a:spcPts val="0"/>
              </a:spcAft>
              <a:buSzPts val="1600"/>
              <a:buFont typeface="Poppins SemiBold"/>
              <a:buNone/>
              <a:defRPr sz="1600">
                <a:latin typeface="Poppins SemiBold"/>
                <a:ea typeface="Poppins SemiBold"/>
                <a:cs typeface="Poppins SemiBold"/>
                <a:sym typeface="Poppins SemiBold"/>
              </a:defRPr>
            </a:lvl5pPr>
            <a:lvl6pPr lvl="5" algn="ctr" rtl="0">
              <a:spcBef>
                <a:spcPts val="0"/>
              </a:spcBef>
              <a:spcAft>
                <a:spcPts val="0"/>
              </a:spcAft>
              <a:buSzPts val="1600"/>
              <a:buFont typeface="Poppins SemiBold"/>
              <a:buNone/>
              <a:defRPr sz="1600">
                <a:latin typeface="Poppins SemiBold"/>
                <a:ea typeface="Poppins SemiBold"/>
                <a:cs typeface="Poppins SemiBold"/>
                <a:sym typeface="Poppins SemiBold"/>
              </a:defRPr>
            </a:lvl6pPr>
            <a:lvl7pPr lvl="6" algn="ctr" rtl="0">
              <a:spcBef>
                <a:spcPts val="0"/>
              </a:spcBef>
              <a:spcAft>
                <a:spcPts val="0"/>
              </a:spcAft>
              <a:buSzPts val="1600"/>
              <a:buFont typeface="Poppins SemiBold"/>
              <a:buNone/>
              <a:defRPr sz="1600">
                <a:latin typeface="Poppins SemiBold"/>
                <a:ea typeface="Poppins SemiBold"/>
                <a:cs typeface="Poppins SemiBold"/>
                <a:sym typeface="Poppins SemiBold"/>
              </a:defRPr>
            </a:lvl7pPr>
            <a:lvl8pPr lvl="7" algn="ctr" rtl="0">
              <a:spcBef>
                <a:spcPts val="0"/>
              </a:spcBef>
              <a:spcAft>
                <a:spcPts val="0"/>
              </a:spcAft>
              <a:buSzPts val="1600"/>
              <a:buFont typeface="Poppins SemiBold"/>
              <a:buNone/>
              <a:defRPr sz="1600">
                <a:latin typeface="Poppins SemiBold"/>
                <a:ea typeface="Poppins SemiBold"/>
                <a:cs typeface="Poppins SemiBold"/>
                <a:sym typeface="Poppins SemiBold"/>
              </a:defRPr>
            </a:lvl8pPr>
            <a:lvl9pPr lvl="8" algn="ctr" rtl="0">
              <a:spcBef>
                <a:spcPts val="0"/>
              </a:spcBef>
              <a:spcAft>
                <a:spcPts val="0"/>
              </a:spcAft>
              <a:buSzPts val="1600"/>
              <a:buFont typeface="Poppins SemiBold"/>
              <a:buNone/>
              <a:defRPr sz="1600">
                <a:latin typeface="Poppins SemiBold"/>
                <a:ea typeface="Poppins SemiBold"/>
                <a:cs typeface="Poppins SemiBold"/>
                <a:sym typeface="Poppins SemiBold"/>
              </a:defRPr>
            </a:lvl9pPr>
          </a:lstStyle>
          <a:p>
            <a:endParaRPr/>
          </a:p>
        </p:txBody>
      </p:sp>
      <p:sp>
        <p:nvSpPr>
          <p:cNvPr id="2344" name="Google Shape;2344;p22"/>
          <p:cNvSpPr txBox="1">
            <a:spLocks noGrp="1"/>
          </p:cNvSpPr>
          <p:nvPr>
            <p:ph type="subTitle" idx="1"/>
          </p:nvPr>
        </p:nvSpPr>
        <p:spPr>
          <a:xfrm>
            <a:off x="909119" y="2056675"/>
            <a:ext cx="20160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300"/>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sp>
        <p:nvSpPr>
          <p:cNvPr id="2345" name="Google Shape;2345;p22"/>
          <p:cNvSpPr txBox="1">
            <a:spLocks noGrp="1"/>
          </p:cNvSpPr>
          <p:nvPr>
            <p:ph type="title" idx="3"/>
          </p:nvPr>
        </p:nvSpPr>
        <p:spPr>
          <a:xfrm>
            <a:off x="3365053" y="1619750"/>
            <a:ext cx="2411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a:buNone/>
              <a:defRPr sz="1600" b="1"/>
            </a:lvl1pPr>
            <a:lvl2pPr lvl="1" algn="ctr" rtl="0">
              <a:spcBef>
                <a:spcPts val="0"/>
              </a:spcBef>
              <a:spcAft>
                <a:spcPts val="0"/>
              </a:spcAft>
              <a:buSzPts val="1600"/>
              <a:buFont typeface="Poppins SemiBold"/>
              <a:buNone/>
              <a:defRPr sz="1600">
                <a:latin typeface="Poppins SemiBold"/>
                <a:ea typeface="Poppins SemiBold"/>
                <a:cs typeface="Poppins SemiBold"/>
                <a:sym typeface="Poppins SemiBold"/>
              </a:defRPr>
            </a:lvl2pPr>
            <a:lvl3pPr lvl="2" algn="ctr" rtl="0">
              <a:spcBef>
                <a:spcPts val="0"/>
              </a:spcBef>
              <a:spcAft>
                <a:spcPts val="0"/>
              </a:spcAft>
              <a:buSzPts val="1600"/>
              <a:buFont typeface="Poppins SemiBold"/>
              <a:buNone/>
              <a:defRPr sz="1600">
                <a:latin typeface="Poppins SemiBold"/>
                <a:ea typeface="Poppins SemiBold"/>
                <a:cs typeface="Poppins SemiBold"/>
                <a:sym typeface="Poppins SemiBold"/>
              </a:defRPr>
            </a:lvl3pPr>
            <a:lvl4pPr lvl="3" algn="ctr" rtl="0">
              <a:spcBef>
                <a:spcPts val="0"/>
              </a:spcBef>
              <a:spcAft>
                <a:spcPts val="0"/>
              </a:spcAft>
              <a:buSzPts val="1600"/>
              <a:buFont typeface="Poppins SemiBold"/>
              <a:buNone/>
              <a:defRPr sz="1600">
                <a:latin typeface="Poppins SemiBold"/>
                <a:ea typeface="Poppins SemiBold"/>
                <a:cs typeface="Poppins SemiBold"/>
                <a:sym typeface="Poppins SemiBold"/>
              </a:defRPr>
            </a:lvl4pPr>
            <a:lvl5pPr lvl="4" algn="ctr" rtl="0">
              <a:spcBef>
                <a:spcPts val="0"/>
              </a:spcBef>
              <a:spcAft>
                <a:spcPts val="0"/>
              </a:spcAft>
              <a:buSzPts val="1600"/>
              <a:buFont typeface="Poppins SemiBold"/>
              <a:buNone/>
              <a:defRPr sz="1600">
                <a:latin typeface="Poppins SemiBold"/>
                <a:ea typeface="Poppins SemiBold"/>
                <a:cs typeface="Poppins SemiBold"/>
                <a:sym typeface="Poppins SemiBold"/>
              </a:defRPr>
            </a:lvl5pPr>
            <a:lvl6pPr lvl="5" algn="ctr" rtl="0">
              <a:spcBef>
                <a:spcPts val="0"/>
              </a:spcBef>
              <a:spcAft>
                <a:spcPts val="0"/>
              </a:spcAft>
              <a:buSzPts val="1600"/>
              <a:buFont typeface="Poppins SemiBold"/>
              <a:buNone/>
              <a:defRPr sz="1600">
                <a:latin typeface="Poppins SemiBold"/>
                <a:ea typeface="Poppins SemiBold"/>
                <a:cs typeface="Poppins SemiBold"/>
                <a:sym typeface="Poppins SemiBold"/>
              </a:defRPr>
            </a:lvl6pPr>
            <a:lvl7pPr lvl="6" algn="ctr" rtl="0">
              <a:spcBef>
                <a:spcPts val="0"/>
              </a:spcBef>
              <a:spcAft>
                <a:spcPts val="0"/>
              </a:spcAft>
              <a:buSzPts val="1600"/>
              <a:buFont typeface="Poppins SemiBold"/>
              <a:buNone/>
              <a:defRPr sz="1600">
                <a:latin typeface="Poppins SemiBold"/>
                <a:ea typeface="Poppins SemiBold"/>
                <a:cs typeface="Poppins SemiBold"/>
                <a:sym typeface="Poppins SemiBold"/>
              </a:defRPr>
            </a:lvl7pPr>
            <a:lvl8pPr lvl="7" algn="ctr" rtl="0">
              <a:spcBef>
                <a:spcPts val="0"/>
              </a:spcBef>
              <a:spcAft>
                <a:spcPts val="0"/>
              </a:spcAft>
              <a:buSzPts val="1600"/>
              <a:buFont typeface="Poppins SemiBold"/>
              <a:buNone/>
              <a:defRPr sz="1600">
                <a:latin typeface="Poppins SemiBold"/>
                <a:ea typeface="Poppins SemiBold"/>
                <a:cs typeface="Poppins SemiBold"/>
                <a:sym typeface="Poppins SemiBold"/>
              </a:defRPr>
            </a:lvl8pPr>
            <a:lvl9pPr lvl="8" algn="ctr" rtl="0">
              <a:spcBef>
                <a:spcPts val="0"/>
              </a:spcBef>
              <a:spcAft>
                <a:spcPts val="0"/>
              </a:spcAft>
              <a:buSzPts val="1600"/>
              <a:buFont typeface="Poppins SemiBold"/>
              <a:buNone/>
              <a:defRPr sz="1600">
                <a:latin typeface="Poppins SemiBold"/>
                <a:ea typeface="Poppins SemiBold"/>
                <a:cs typeface="Poppins SemiBold"/>
                <a:sym typeface="Poppins SemiBold"/>
              </a:defRPr>
            </a:lvl9pPr>
          </a:lstStyle>
          <a:p>
            <a:endParaRPr/>
          </a:p>
        </p:txBody>
      </p:sp>
      <p:sp>
        <p:nvSpPr>
          <p:cNvPr id="2346" name="Google Shape;2346;p22"/>
          <p:cNvSpPr txBox="1">
            <a:spLocks noGrp="1"/>
          </p:cNvSpPr>
          <p:nvPr>
            <p:ph type="subTitle" idx="4"/>
          </p:nvPr>
        </p:nvSpPr>
        <p:spPr>
          <a:xfrm>
            <a:off x="3562672" y="2056675"/>
            <a:ext cx="20160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300"/>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sp>
        <p:nvSpPr>
          <p:cNvPr id="2347" name="Google Shape;2347;p22"/>
          <p:cNvSpPr txBox="1">
            <a:spLocks noGrp="1"/>
          </p:cNvSpPr>
          <p:nvPr>
            <p:ph type="title" idx="5"/>
          </p:nvPr>
        </p:nvSpPr>
        <p:spPr>
          <a:xfrm>
            <a:off x="6018604" y="1619750"/>
            <a:ext cx="2411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a:buNone/>
              <a:defRPr sz="1600" b="1"/>
            </a:lvl1pPr>
            <a:lvl2pPr lvl="1" algn="ctr" rtl="0">
              <a:spcBef>
                <a:spcPts val="0"/>
              </a:spcBef>
              <a:spcAft>
                <a:spcPts val="0"/>
              </a:spcAft>
              <a:buSzPts val="1600"/>
              <a:buFont typeface="Poppins SemiBold"/>
              <a:buNone/>
              <a:defRPr sz="1600">
                <a:latin typeface="Poppins SemiBold"/>
                <a:ea typeface="Poppins SemiBold"/>
                <a:cs typeface="Poppins SemiBold"/>
                <a:sym typeface="Poppins SemiBold"/>
              </a:defRPr>
            </a:lvl2pPr>
            <a:lvl3pPr lvl="2" algn="ctr" rtl="0">
              <a:spcBef>
                <a:spcPts val="0"/>
              </a:spcBef>
              <a:spcAft>
                <a:spcPts val="0"/>
              </a:spcAft>
              <a:buSzPts val="1600"/>
              <a:buFont typeface="Poppins SemiBold"/>
              <a:buNone/>
              <a:defRPr sz="1600">
                <a:latin typeface="Poppins SemiBold"/>
                <a:ea typeface="Poppins SemiBold"/>
                <a:cs typeface="Poppins SemiBold"/>
                <a:sym typeface="Poppins SemiBold"/>
              </a:defRPr>
            </a:lvl3pPr>
            <a:lvl4pPr lvl="3" algn="ctr" rtl="0">
              <a:spcBef>
                <a:spcPts val="0"/>
              </a:spcBef>
              <a:spcAft>
                <a:spcPts val="0"/>
              </a:spcAft>
              <a:buSzPts val="1600"/>
              <a:buFont typeface="Poppins SemiBold"/>
              <a:buNone/>
              <a:defRPr sz="1600">
                <a:latin typeface="Poppins SemiBold"/>
                <a:ea typeface="Poppins SemiBold"/>
                <a:cs typeface="Poppins SemiBold"/>
                <a:sym typeface="Poppins SemiBold"/>
              </a:defRPr>
            </a:lvl4pPr>
            <a:lvl5pPr lvl="4" algn="ctr" rtl="0">
              <a:spcBef>
                <a:spcPts val="0"/>
              </a:spcBef>
              <a:spcAft>
                <a:spcPts val="0"/>
              </a:spcAft>
              <a:buSzPts val="1600"/>
              <a:buFont typeface="Poppins SemiBold"/>
              <a:buNone/>
              <a:defRPr sz="1600">
                <a:latin typeface="Poppins SemiBold"/>
                <a:ea typeface="Poppins SemiBold"/>
                <a:cs typeface="Poppins SemiBold"/>
                <a:sym typeface="Poppins SemiBold"/>
              </a:defRPr>
            </a:lvl5pPr>
            <a:lvl6pPr lvl="5" algn="ctr" rtl="0">
              <a:spcBef>
                <a:spcPts val="0"/>
              </a:spcBef>
              <a:spcAft>
                <a:spcPts val="0"/>
              </a:spcAft>
              <a:buSzPts val="1600"/>
              <a:buFont typeface="Poppins SemiBold"/>
              <a:buNone/>
              <a:defRPr sz="1600">
                <a:latin typeface="Poppins SemiBold"/>
                <a:ea typeface="Poppins SemiBold"/>
                <a:cs typeface="Poppins SemiBold"/>
                <a:sym typeface="Poppins SemiBold"/>
              </a:defRPr>
            </a:lvl6pPr>
            <a:lvl7pPr lvl="6" algn="ctr" rtl="0">
              <a:spcBef>
                <a:spcPts val="0"/>
              </a:spcBef>
              <a:spcAft>
                <a:spcPts val="0"/>
              </a:spcAft>
              <a:buSzPts val="1600"/>
              <a:buFont typeface="Poppins SemiBold"/>
              <a:buNone/>
              <a:defRPr sz="1600">
                <a:latin typeface="Poppins SemiBold"/>
                <a:ea typeface="Poppins SemiBold"/>
                <a:cs typeface="Poppins SemiBold"/>
                <a:sym typeface="Poppins SemiBold"/>
              </a:defRPr>
            </a:lvl7pPr>
            <a:lvl8pPr lvl="7" algn="ctr" rtl="0">
              <a:spcBef>
                <a:spcPts val="0"/>
              </a:spcBef>
              <a:spcAft>
                <a:spcPts val="0"/>
              </a:spcAft>
              <a:buSzPts val="1600"/>
              <a:buFont typeface="Poppins SemiBold"/>
              <a:buNone/>
              <a:defRPr sz="1600">
                <a:latin typeface="Poppins SemiBold"/>
                <a:ea typeface="Poppins SemiBold"/>
                <a:cs typeface="Poppins SemiBold"/>
                <a:sym typeface="Poppins SemiBold"/>
              </a:defRPr>
            </a:lvl8pPr>
            <a:lvl9pPr lvl="8" algn="ctr" rtl="0">
              <a:spcBef>
                <a:spcPts val="0"/>
              </a:spcBef>
              <a:spcAft>
                <a:spcPts val="0"/>
              </a:spcAft>
              <a:buSzPts val="1600"/>
              <a:buFont typeface="Poppins SemiBold"/>
              <a:buNone/>
              <a:defRPr sz="1600">
                <a:latin typeface="Poppins SemiBold"/>
                <a:ea typeface="Poppins SemiBold"/>
                <a:cs typeface="Poppins SemiBold"/>
                <a:sym typeface="Poppins SemiBold"/>
              </a:defRPr>
            </a:lvl9pPr>
          </a:lstStyle>
          <a:p>
            <a:endParaRPr/>
          </a:p>
        </p:txBody>
      </p:sp>
      <p:sp>
        <p:nvSpPr>
          <p:cNvPr id="2348" name="Google Shape;2348;p22"/>
          <p:cNvSpPr txBox="1">
            <a:spLocks noGrp="1"/>
          </p:cNvSpPr>
          <p:nvPr>
            <p:ph type="subTitle" idx="6"/>
          </p:nvPr>
        </p:nvSpPr>
        <p:spPr>
          <a:xfrm>
            <a:off x="6216223" y="2056675"/>
            <a:ext cx="20160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300"/>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sp>
        <p:nvSpPr>
          <p:cNvPr id="2349" name="Google Shape;2349;p22"/>
          <p:cNvSpPr txBox="1">
            <a:spLocks noGrp="1"/>
          </p:cNvSpPr>
          <p:nvPr>
            <p:ph type="title" idx="7"/>
          </p:nvPr>
        </p:nvSpPr>
        <p:spPr>
          <a:xfrm>
            <a:off x="711500" y="3266825"/>
            <a:ext cx="2411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a:buNone/>
              <a:defRPr sz="1600" b="1"/>
            </a:lvl1pPr>
            <a:lvl2pPr lvl="1" algn="ctr" rtl="0">
              <a:spcBef>
                <a:spcPts val="0"/>
              </a:spcBef>
              <a:spcAft>
                <a:spcPts val="0"/>
              </a:spcAft>
              <a:buSzPts val="1600"/>
              <a:buFont typeface="Poppins SemiBold"/>
              <a:buNone/>
              <a:defRPr sz="1600">
                <a:latin typeface="Poppins SemiBold"/>
                <a:ea typeface="Poppins SemiBold"/>
                <a:cs typeface="Poppins SemiBold"/>
                <a:sym typeface="Poppins SemiBold"/>
              </a:defRPr>
            </a:lvl2pPr>
            <a:lvl3pPr lvl="2" algn="ctr" rtl="0">
              <a:spcBef>
                <a:spcPts val="0"/>
              </a:spcBef>
              <a:spcAft>
                <a:spcPts val="0"/>
              </a:spcAft>
              <a:buSzPts val="1600"/>
              <a:buFont typeface="Poppins SemiBold"/>
              <a:buNone/>
              <a:defRPr sz="1600">
                <a:latin typeface="Poppins SemiBold"/>
                <a:ea typeface="Poppins SemiBold"/>
                <a:cs typeface="Poppins SemiBold"/>
                <a:sym typeface="Poppins SemiBold"/>
              </a:defRPr>
            </a:lvl3pPr>
            <a:lvl4pPr lvl="3" algn="ctr" rtl="0">
              <a:spcBef>
                <a:spcPts val="0"/>
              </a:spcBef>
              <a:spcAft>
                <a:spcPts val="0"/>
              </a:spcAft>
              <a:buSzPts val="1600"/>
              <a:buFont typeface="Poppins SemiBold"/>
              <a:buNone/>
              <a:defRPr sz="1600">
                <a:latin typeface="Poppins SemiBold"/>
                <a:ea typeface="Poppins SemiBold"/>
                <a:cs typeface="Poppins SemiBold"/>
                <a:sym typeface="Poppins SemiBold"/>
              </a:defRPr>
            </a:lvl4pPr>
            <a:lvl5pPr lvl="4" algn="ctr" rtl="0">
              <a:spcBef>
                <a:spcPts val="0"/>
              </a:spcBef>
              <a:spcAft>
                <a:spcPts val="0"/>
              </a:spcAft>
              <a:buSzPts val="1600"/>
              <a:buFont typeface="Poppins SemiBold"/>
              <a:buNone/>
              <a:defRPr sz="1600">
                <a:latin typeface="Poppins SemiBold"/>
                <a:ea typeface="Poppins SemiBold"/>
                <a:cs typeface="Poppins SemiBold"/>
                <a:sym typeface="Poppins SemiBold"/>
              </a:defRPr>
            </a:lvl5pPr>
            <a:lvl6pPr lvl="5" algn="ctr" rtl="0">
              <a:spcBef>
                <a:spcPts val="0"/>
              </a:spcBef>
              <a:spcAft>
                <a:spcPts val="0"/>
              </a:spcAft>
              <a:buSzPts val="1600"/>
              <a:buFont typeface="Poppins SemiBold"/>
              <a:buNone/>
              <a:defRPr sz="1600">
                <a:latin typeface="Poppins SemiBold"/>
                <a:ea typeface="Poppins SemiBold"/>
                <a:cs typeface="Poppins SemiBold"/>
                <a:sym typeface="Poppins SemiBold"/>
              </a:defRPr>
            </a:lvl6pPr>
            <a:lvl7pPr lvl="6" algn="ctr" rtl="0">
              <a:spcBef>
                <a:spcPts val="0"/>
              </a:spcBef>
              <a:spcAft>
                <a:spcPts val="0"/>
              </a:spcAft>
              <a:buSzPts val="1600"/>
              <a:buFont typeface="Poppins SemiBold"/>
              <a:buNone/>
              <a:defRPr sz="1600">
                <a:latin typeface="Poppins SemiBold"/>
                <a:ea typeface="Poppins SemiBold"/>
                <a:cs typeface="Poppins SemiBold"/>
                <a:sym typeface="Poppins SemiBold"/>
              </a:defRPr>
            </a:lvl7pPr>
            <a:lvl8pPr lvl="7" algn="ctr" rtl="0">
              <a:spcBef>
                <a:spcPts val="0"/>
              </a:spcBef>
              <a:spcAft>
                <a:spcPts val="0"/>
              </a:spcAft>
              <a:buSzPts val="1600"/>
              <a:buFont typeface="Poppins SemiBold"/>
              <a:buNone/>
              <a:defRPr sz="1600">
                <a:latin typeface="Poppins SemiBold"/>
                <a:ea typeface="Poppins SemiBold"/>
                <a:cs typeface="Poppins SemiBold"/>
                <a:sym typeface="Poppins SemiBold"/>
              </a:defRPr>
            </a:lvl8pPr>
            <a:lvl9pPr lvl="8" algn="ctr" rtl="0">
              <a:spcBef>
                <a:spcPts val="0"/>
              </a:spcBef>
              <a:spcAft>
                <a:spcPts val="0"/>
              </a:spcAft>
              <a:buSzPts val="1600"/>
              <a:buFont typeface="Poppins SemiBold"/>
              <a:buNone/>
              <a:defRPr sz="1600">
                <a:latin typeface="Poppins SemiBold"/>
                <a:ea typeface="Poppins SemiBold"/>
                <a:cs typeface="Poppins SemiBold"/>
                <a:sym typeface="Poppins SemiBold"/>
              </a:defRPr>
            </a:lvl9pPr>
          </a:lstStyle>
          <a:p>
            <a:endParaRPr/>
          </a:p>
        </p:txBody>
      </p:sp>
      <p:sp>
        <p:nvSpPr>
          <p:cNvPr id="2350" name="Google Shape;2350;p22"/>
          <p:cNvSpPr txBox="1">
            <a:spLocks noGrp="1"/>
          </p:cNvSpPr>
          <p:nvPr>
            <p:ph type="subTitle" idx="8"/>
          </p:nvPr>
        </p:nvSpPr>
        <p:spPr>
          <a:xfrm>
            <a:off x="909119" y="3703750"/>
            <a:ext cx="20160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300"/>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sp>
        <p:nvSpPr>
          <p:cNvPr id="2351" name="Google Shape;2351;p22"/>
          <p:cNvSpPr txBox="1">
            <a:spLocks noGrp="1"/>
          </p:cNvSpPr>
          <p:nvPr>
            <p:ph type="title" idx="9"/>
          </p:nvPr>
        </p:nvSpPr>
        <p:spPr>
          <a:xfrm>
            <a:off x="3365053" y="3266825"/>
            <a:ext cx="2411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a:buNone/>
              <a:defRPr sz="1600" b="1"/>
            </a:lvl1pPr>
            <a:lvl2pPr lvl="1" algn="ctr" rtl="0">
              <a:spcBef>
                <a:spcPts val="0"/>
              </a:spcBef>
              <a:spcAft>
                <a:spcPts val="0"/>
              </a:spcAft>
              <a:buSzPts val="1600"/>
              <a:buFont typeface="Poppins SemiBold"/>
              <a:buNone/>
              <a:defRPr sz="1600">
                <a:latin typeface="Poppins SemiBold"/>
                <a:ea typeface="Poppins SemiBold"/>
                <a:cs typeface="Poppins SemiBold"/>
                <a:sym typeface="Poppins SemiBold"/>
              </a:defRPr>
            </a:lvl2pPr>
            <a:lvl3pPr lvl="2" algn="ctr" rtl="0">
              <a:spcBef>
                <a:spcPts val="0"/>
              </a:spcBef>
              <a:spcAft>
                <a:spcPts val="0"/>
              </a:spcAft>
              <a:buSzPts val="1600"/>
              <a:buFont typeface="Poppins SemiBold"/>
              <a:buNone/>
              <a:defRPr sz="1600">
                <a:latin typeface="Poppins SemiBold"/>
                <a:ea typeface="Poppins SemiBold"/>
                <a:cs typeface="Poppins SemiBold"/>
                <a:sym typeface="Poppins SemiBold"/>
              </a:defRPr>
            </a:lvl3pPr>
            <a:lvl4pPr lvl="3" algn="ctr" rtl="0">
              <a:spcBef>
                <a:spcPts val="0"/>
              </a:spcBef>
              <a:spcAft>
                <a:spcPts val="0"/>
              </a:spcAft>
              <a:buSzPts val="1600"/>
              <a:buFont typeface="Poppins SemiBold"/>
              <a:buNone/>
              <a:defRPr sz="1600">
                <a:latin typeface="Poppins SemiBold"/>
                <a:ea typeface="Poppins SemiBold"/>
                <a:cs typeface="Poppins SemiBold"/>
                <a:sym typeface="Poppins SemiBold"/>
              </a:defRPr>
            </a:lvl4pPr>
            <a:lvl5pPr lvl="4" algn="ctr" rtl="0">
              <a:spcBef>
                <a:spcPts val="0"/>
              </a:spcBef>
              <a:spcAft>
                <a:spcPts val="0"/>
              </a:spcAft>
              <a:buSzPts val="1600"/>
              <a:buFont typeface="Poppins SemiBold"/>
              <a:buNone/>
              <a:defRPr sz="1600">
                <a:latin typeface="Poppins SemiBold"/>
                <a:ea typeface="Poppins SemiBold"/>
                <a:cs typeface="Poppins SemiBold"/>
                <a:sym typeface="Poppins SemiBold"/>
              </a:defRPr>
            </a:lvl5pPr>
            <a:lvl6pPr lvl="5" algn="ctr" rtl="0">
              <a:spcBef>
                <a:spcPts val="0"/>
              </a:spcBef>
              <a:spcAft>
                <a:spcPts val="0"/>
              </a:spcAft>
              <a:buSzPts val="1600"/>
              <a:buFont typeface="Poppins SemiBold"/>
              <a:buNone/>
              <a:defRPr sz="1600">
                <a:latin typeface="Poppins SemiBold"/>
                <a:ea typeface="Poppins SemiBold"/>
                <a:cs typeface="Poppins SemiBold"/>
                <a:sym typeface="Poppins SemiBold"/>
              </a:defRPr>
            </a:lvl6pPr>
            <a:lvl7pPr lvl="6" algn="ctr" rtl="0">
              <a:spcBef>
                <a:spcPts val="0"/>
              </a:spcBef>
              <a:spcAft>
                <a:spcPts val="0"/>
              </a:spcAft>
              <a:buSzPts val="1600"/>
              <a:buFont typeface="Poppins SemiBold"/>
              <a:buNone/>
              <a:defRPr sz="1600">
                <a:latin typeface="Poppins SemiBold"/>
                <a:ea typeface="Poppins SemiBold"/>
                <a:cs typeface="Poppins SemiBold"/>
                <a:sym typeface="Poppins SemiBold"/>
              </a:defRPr>
            </a:lvl7pPr>
            <a:lvl8pPr lvl="7" algn="ctr" rtl="0">
              <a:spcBef>
                <a:spcPts val="0"/>
              </a:spcBef>
              <a:spcAft>
                <a:spcPts val="0"/>
              </a:spcAft>
              <a:buSzPts val="1600"/>
              <a:buFont typeface="Poppins SemiBold"/>
              <a:buNone/>
              <a:defRPr sz="1600">
                <a:latin typeface="Poppins SemiBold"/>
                <a:ea typeface="Poppins SemiBold"/>
                <a:cs typeface="Poppins SemiBold"/>
                <a:sym typeface="Poppins SemiBold"/>
              </a:defRPr>
            </a:lvl8pPr>
            <a:lvl9pPr lvl="8" algn="ctr" rtl="0">
              <a:spcBef>
                <a:spcPts val="0"/>
              </a:spcBef>
              <a:spcAft>
                <a:spcPts val="0"/>
              </a:spcAft>
              <a:buSzPts val="1600"/>
              <a:buFont typeface="Poppins SemiBold"/>
              <a:buNone/>
              <a:defRPr sz="1600">
                <a:latin typeface="Poppins SemiBold"/>
                <a:ea typeface="Poppins SemiBold"/>
                <a:cs typeface="Poppins SemiBold"/>
                <a:sym typeface="Poppins SemiBold"/>
              </a:defRPr>
            </a:lvl9pPr>
          </a:lstStyle>
          <a:p>
            <a:endParaRPr/>
          </a:p>
        </p:txBody>
      </p:sp>
      <p:sp>
        <p:nvSpPr>
          <p:cNvPr id="2352" name="Google Shape;2352;p22"/>
          <p:cNvSpPr txBox="1">
            <a:spLocks noGrp="1"/>
          </p:cNvSpPr>
          <p:nvPr>
            <p:ph type="subTitle" idx="13"/>
          </p:nvPr>
        </p:nvSpPr>
        <p:spPr>
          <a:xfrm>
            <a:off x="3562672" y="3703750"/>
            <a:ext cx="20160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300"/>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sp>
        <p:nvSpPr>
          <p:cNvPr id="2353" name="Google Shape;2353;p22"/>
          <p:cNvSpPr txBox="1">
            <a:spLocks noGrp="1"/>
          </p:cNvSpPr>
          <p:nvPr>
            <p:ph type="title" idx="14"/>
          </p:nvPr>
        </p:nvSpPr>
        <p:spPr>
          <a:xfrm>
            <a:off x="6018604" y="3266825"/>
            <a:ext cx="2411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a:buNone/>
              <a:defRPr sz="1600" b="1"/>
            </a:lvl1pPr>
            <a:lvl2pPr lvl="1" algn="ctr" rtl="0">
              <a:spcBef>
                <a:spcPts val="0"/>
              </a:spcBef>
              <a:spcAft>
                <a:spcPts val="0"/>
              </a:spcAft>
              <a:buSzPts val="1600"/>
              <a:buFont typeface="Poppins SemiBold"/>
              <a:buNone/>
              <a:defRPr sz="1600">
                <a:latin typeface="Poppins SemiBold"/>
                <a:ea typeface="Poppins SemiBold"/>
                <a:cs typeface="Poppins SemiBold"/>
                <a:sym typeface="Poppins SemiBold"/>
              </a:defRPr>
            </a:lvl2pPr>
            <a:lvl3pPr lvl="2" algn="ctr" rtl="0">
              <a:spcBef>
                <a:spcPts val="0"/>
              </a:spcBef>
              <a:spcAft>
                <a:spcPts val="0"/>
              </a:spcAft>
              <a:buSzPts val="1600"/>
              <a:buFont typeface="Poppins SemiBold"/>
              <a:buNone/>
              <a:defRPr sz="1600">
                <a:latin typeface="Poppins SemiBold"/>
                <a:ea typeface="Poppins SemiBold"/>
                <a:cs typeface="Poppins SemiBold"/>
                <a:sym typeface="Poppins SemiBold"/>
              </a:defRPr>
            </a:lvl3pPr>
            <a:lvl4pPr lvl="3" algn="ctr" rtl="0">
              <a:spcBef>
                <a:spcPts val="0"/>
              </a:spcBef>
              <a:spcAft>
                <a:spcPts val="0"/>
              </a:spcAft>
              <a:buSzPts val="1600"/>
              <a:buFont typeface="Poppins SemiBold"/>
              <a:buNone/>
              <a:defRPr sz="1600">
                <a:latin typeface="Poppins SemiBold"/>
                <a:ea typeface="Poppins SemiBold"/>
                <a:cs typeface="Poppins SemiBold"/>
                <a:sym typeface="Poppins SemiBold"/>
              </a:defRPr>
            </a:lvl4pPr>
            <a:lvl5pPr lvl="4" algn="ctr" rtl="0">
              <a:spcBef>
                <a:spcPts val="0"/>
              </a:spcBef>
              <a:spcAft>
                <a:spcPts val="0"/>
              </a:spcAft>
              <a:buSzPts val="1600"/>
              <a:buFont typeface="Poppins SemiBold"/>
              <a:buNone/>
              <a:defRPr sz="1600">
                <a:latin typeface="Poppins SemiBold"/>
                <a:ea typeface="Poppins SemiBold"/>
                <a:cs typeface="Poppins SemiBold"/>
                <a:sym typeface="Poppins SemiBold"/>
              </a:defRPr>
            </a:lvl5pPr>
            <a:lvl6pPr lvl="5" algn="ctr" rtl="0">
              <a:spcBef>
                <a:spcPts val="0"/>
              </a:spcBef>
              <a:spcAft>
                <a:spcPts val="0"/>
              </a:spcAft>
              <a:buSzPts val="1600"/>
              <a:buFont typeface="Poppins SemiBold"/>
              <a:buNone/>
              <a:defRPr sz="1600">
                <a:latin typeface="Poppins SemiBold"/>
                <a:ea typeface="Poppins SemiBold"/>
                <a:cs typeface="Poppins SemiBold"/>
                <a:sym typeface="Poppins SemiBold"/>
              </a:defRPr>
            </a:lvl6pPr>
            <a:lvl7pPr lvl="6" algn="ctr" rtl="0">
              <a:spcBef>
                <a:spcPts val="0"/>
              </a:spcBef>
              <a:spcAft>
                <a:spcPts val="0"/>
              </a:spcAft>
              <a:buSzPts val="1600"/>
              <a:buFont typeface="Poppins SemiBold"/>
              <a:buNone/>
              <a:defRPr sz="1600">
                <a:latin typeface="Poppins SemiBold"/>
                <a:ea typeface="Poppins SemiBold"/>
                <a:cs typeface="Poppins SemiBold"/>
                <a:sym typeface="Poppins SemiBold"/>
              </a:defRPr>
            </a:lvl7pPr>
            <a:lvl8pPr lvl="7" algn="ctr" rtl="0">
              <a:spcBef>
                <a:spcPts val="0"/>
              </a:spcBef>
              <a:spcAft>
                <a:spcPts val="0"/>
              </a:spcAft>
              <a:buSzPts val="1600"/>
              <a:buFont typeface="Poppins SemiBold"/>
              <a:buNone/>
              <a:defRPr sz="1600">
                <a:latin typeface="Poppins SemiBold"/>
                <a:ea typeface="Poppins SemiBold"/>
                <a:cs typeface="Poppins SemiBold"/>
                <a:sym typeface="Poppins SemiBold"/>
              </a:defRPr>
            </a:lvl8pPr>
            <a:lvl9pPr lvl="8" algn="ctr" rtl="0">
              <a:spcBef>
                <a:spcPts val="0"/>
              </a:spcBef>
              <a:spcAft>
                <a:spcPts val="0"/>
              </a:spcAft>
              <a:buSzPts val="1600"/>
              <a:buFont typeface="Poppins SemiBold"/>
              <a:buNone/>
              <a:defRPr sz="1600">
                <a:latin typeface="Poppins SemiBold"/>
                <a:ea typeface="Poppins SemiBold"/>
                <a:cs typeface="Poppins SemiBold"/>
                <a:sym typeface="Poppins SemiBold"/>
              </a:defRPr>
            </a:lvl9pPr>
          </a:lstStyle>
          <a:p>
            <a:endParaRPr/>
          </a:p>
        </p:txBody>
      </p:sp>
      <p:sp>
        <p:nvSpPr>
          <p:cNvPr id="2354" name="Google Shape;2354;p22"/>
          <p:cNvSpPr txBox="1">
            <a:spLocks noGrp="1"/>
          </p:cNvSpPr>
          <p:nvPr>
            <p:ph type="subTitle" idx="15"/>
          </p:nvPr>
        </p:nvSpPr>
        <p:spPr>
          <a:xfrm>
            <a:off x="6216223" y="3703750"/>
            <a:ext cx="20160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300"/>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grpSp>
        <p:nvGrpSpPr>
          <p:cNvPr id="2355" name="Google Shape;2355;p22"/>
          <p:cNvGrpSpPr/>
          <p:nvPr/>
        </p:nvGrpSpPr>
        <p:grpSpPr>
          <a:xfrm rot="1173898">
            <a:off x="-1372120" y="3755390"/>
            <a:ext cx="2662527" cy="2828619"/>
            <a:chOff x="4159600" y="887163"/>
            <a:chExt cx="1265600" cy="1344550"/>
          </a:xfrm>
        </p:grpSpPr>
        <p:sp>
          <p:nvSpPr>
            <p:cNvPr id="2356" name="Google Shape;2356;p22"/>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2"/>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2"/>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2"/>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2"/>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22"/>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2"/>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2"/>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2"/>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2"/>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2"/>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2"/>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2"/>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2"/>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2"/>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2"/>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2"/>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2"/>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2"/>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2"/>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2"/>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2"/>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2"/>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2"/>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22"/>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22"/>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22"/>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2"/>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2"/>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2"/>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2"/>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2"/>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2"/>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2"/>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2"/>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2"/>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2"/>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2"/>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2"/>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2"/>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2"/>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2"/>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2"/>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22"/>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2"/>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2"/>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22"/>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22"/>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22"/>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22"/>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22"/>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22"/>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22"/>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2"/>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2"/>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2"/>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2"/>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2"/>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2"/>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2"/>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2"/>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2"/>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22"/>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2"/>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2"/>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2"/>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2"/>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2"/>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2"/>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2"/>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2"/>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2"/>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22"/>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2"/>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2"/>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2"/>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2"/>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2"/>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2"/>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22"/>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2"/>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2"/>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2"/>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2"/>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2"/>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2"/>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2"/>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2"/>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22"/>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2"/>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2"/>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2"/>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2"/>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2"/>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2"/>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2"/>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2"/>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2"/>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2"/>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2"/>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2"/>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2"/>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2"/>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2"/>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2"/>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1" name="Google Shape;2461;p22"/>
          <p:cNvGrpSpPr/>
          <p:nvPr/>
        </p:nvGrpSpPr>
        <p:grpSpPr>
          <a:xfrm>
            <a:off x="7407388" y="134225"/>
            <a:ext cx="700450" cy="636075"/>
            <a:chOff x="3652400" y="3788700"/>
            <a:chExt cx="700450" cy="636075"/>
          </a:xfrm>
        </p:grpSpPr>
        <p:sp>
          <p:nvSpPr>
            <p:cNvPr id="2462" name="Google Shape;2462;p22"/>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2"/>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2"/>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2"/>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2"/>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2"/>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2"/>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2"/>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2"/>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2"/>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2"/>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2"/>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2"/>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2"/>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2"/>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7" name="Google Shape;2477;p22"/>
          <p:cNvGrpSpPr/>
          <p:nvPr/>
        </p:nvGrpSpPr>
        <p:grpSpPr>
          <a:xfrm rot="-3039065" flipH="1">
            <a:off x="7837576" y="3923594"/>
            <a:ext cx="1593759" cy="1188216"/>
            <a:chOff x="4500175" y="3779525"/>
            <a:chExt cx="1136425" cy="847075"/>
          </a:xfrm>
        </p:grpSpPr>
        <p:sp>
          <p:nvSpPr>
            <p:cNvPr id="2478" name="Google Shape;2478;p22"/>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2"/>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2"/>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2"/>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2"/>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2"/>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2"/>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2"/>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2"/>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2"/>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2"/>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9" name="Google Shape;2489;p22"/>
          <p:cNvGrpSpPr/>
          <p:nvPr/>
        </p:nvGrpSpPr>
        <p:grpSpPr>
          <a:xfrm rot="-9780778" flipH="1">
            <a:off x="8246956" y="-394089"/>
            <a:ext cx="1152981" cy="1851515"/>
            <a:chOff x="2402100" y="3854125"/>
            <a:chExt cx="435600" cy="698825"/>
          </a:xfrm>
        </p:grpSpPr>
        <p:sp>
          <p:nvSpPr>
            <p:cNvPr id="2490" name="Google Shape;2490;p22"/>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2"/>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2"/>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2"/>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2"/>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2"/>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2"/>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2"/>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2"/>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2"/>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2"/>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2"/>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2"/>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Text">
  <p:cSld name="CUSTOM_8">
    <p:spTree>
      <p:nvGrpSpPr>
        <p:cNvPr id="1" name="Shape 2503"/>
        <p:cNvGrpSpPr/>
        <p:nvPr/>
      </p:nvGrpSpPr>
      <p:grpSpPr>
        <a:xfrm>
          <a:off x="0" y="0"/>
          <a:ext cx="0" cy="0"/>
          <a:chOff x="0" y="0"/>
          <a:chExt cx="0" cy="0"/>
        </a:xfrm>
      </p:grpSpPr>
      <p:sp>
        <p:nvSpPr>
          <p:cNvPr id="2504" name="Google Shape;2504;p23"/>
          <p:cNvSpPr txBox="1">
            <a:spLocks noGrp="1"/>
          </p:cNvSpPr>
          <p:nvPr>
            <p:ph type="title"/>
          </p:nvPr>
        </p:nvSpPr>
        <p:spPr>
          <a:xfrm>
            <a:off x="2352300" y="1590675"/>
            <a:ext cx="4439400" cy="2081700"/>
          </a:xfrm>
          <a:prstGeom prst="rect">
            <a:avLst/>
          </a:prstGeom>
        </p:spPr>
        <p:txBody>
          <a:bodyPr spcFirstLastPara="1" wrap="square" lIns="91425" tIns="91425" rIns="91425" bIns="91425" anchor="t" anchorCtr="0">
            <a:noAutofit/>
          </a:bodyPr>
          <a:lstStyle>
            <a:lvl1pPr lvl="0" algn="ctr">
              <a:spcBef>
                <a:spcPts val="0"/>
              </a:spcBef>
              <a:spcAft>
                <a:spcPts val="0"/>
              </a:spcAft>
              <a:buSzPts val="5000"/>
              <a:buFont typeface="Poppins ExtraBold"/>
              <a:buNone/>
              <a:defRPr sz="5900">
                <a:latin typeface="Poppins ExtraBold"/>
                <a:ea typeface="Poppins ExtraBold"/>
                <a:cs typeface="Poppins ExtraBold"/>
                <a:sym typeface="Poppins ExtraBold"/>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2505" name="Google Shape;2505;p23"/>
          <p:cNvGrpSpPr/>
          <p:nvPr/>
        </p:nvGrpSpPr>
        <p:grpSpPr>
          <a:xfrm>
            <a:off x="-1246849" y="3765872"/>
            <a:ext cx="5828092" cy="2831811"/>
            <a:chOff x="4178350" y="2375050"/>
            <a:chExt cx="938350" cy="515775"/>
          </a:xfrm>
        </p:grpSpPr>
        <p:sp>
          <p:nvSpPr>
            <p:cNvPr id="2506" name="Google Shape;2506;p23"/>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3"/>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3"/>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3"/>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3"/>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3"/>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3"/>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3" name="Google Shape;2513;p23"/>
          <p:cNvGrpSpPr/>
          <p:nvPr/>
        </p:nvGrpSpPr>
        <p:grpSpPr>
          <a:xfrm>
            <a:off x="7091873" y="1313494"/>
            <a:ext cx="3602094" cy="4091562"/>
            <a:chOff x="1992250" y="544500"/>
            <a:chExt cx="1080250" cy="975575"/>
          </a:xfrm>
        </p:grpSpPr>
        <p:sp>
          <p:nvSpPr>
            <p:cNvPr id="2514" name="Google Shape;2514;p23"/>
            <p:cNvSpPr/>
            <p:nvPr/>
          </p:nvSpPr>
          <p:spPr>
            <a:xfrm>
              <a:off x="1992250" y="544500"/>
              <a:ext cx="999625" cy="975575"/>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3"/>
            <p:cNvSpPr/>
            <p:nvPr/>
          </p:nvSpPr>
          <p:spPr>
            <a:xfrm>
              <a:off x="2005450" y="605475"/>
              <a:ext cx="1067050" cy="840675"/>
            </a:xfrm>
            <a:custGeom>
              <a:avLst/>
              <a:gdLst/>
              <a:ahLst/>
              <a:cxnLst/>
              <a:rect l="l" t="t" r="r" b="b"/>
              <a:pathLst>
                <a:path w="42682" h="33627" extrusionOk="0">
                  <a:moveTo>
                    <a:pt x="23356" y="0"/>
                  </a:moveTo>
                  <a:cubicBezTo>
                    <a:pt x="18858" y="0"/>
                    <a:pt x="14320" y="700"/>
                    <a:pt x="10485" y="3134"/>
                  </a:cubicBezTo>
                  <a:cubicBezTo>
                    <a:pt x="1675" y="8687"/>
                    <a:pt x="0" y="23266"/>
                    <a:pt x="8716" y="29625"/>
                  </a:cubicBezTo>
                  <a:cubicBezTo>
                    <a:pt x="12687" y="32540"/>
                    <a:pt x="17774" y="33595"/>
                    <a:pt x="22582" y="33626"/>
                  </a:cubicBezTo>
                  <a:cubicBezTo>
                    <a:pt x="22617" y="33626"/>
                    <a:pt x="22652" y="33626"/>
                    <a:pt x="22687" y="33626"/>
                  </a:cubicBezTo>
                  <a:cubicBezTo>
                    <a:pt x="27905" y="33626"/>
                    <a:pt x="31564" y="31331"/>
                    <a:pt x="34152" y="26771"/>
                  </a:cubicBezTo>
                  <a:cubicBezTo>
                    <a:pt x="36758" y="22211"/>
                    <a:pt x="38340" y="16193"/>
                    <a:pt x="35393" y="11447"/>
                  </a:cubicBezTo>
                  <a:cubicBezTo>
                    <a:pt x="32601" y="6857"/>
                    <a:pt x="26863" y="4251"/>
                    <a:pt x="21683" y="3817"/>
                  </a:cubicBezTo>
                  <a:cubicBezTo>
                    <a:pt x="21177" y="3779"/>
                    <a:pt x="20668" y="3759"/>
                    <a:pt x="20157" y="3759"/>
                  </a:cubicBezTo>
                  <a:cubicBezTo>
                    <a:pt x="15682" y="3759"/>
                    <a:pt x="11104" y="5263"/>
                    <a:pt x="8375" y="8966"/>
                  </a:cubicBezTo>
                  <a:cubicBezTo>
                    <a:pt x="5242" y="13277"/>
                    <a:pt x="5335" y="19016"/>
                    <a:pt x="8096" y="23452"/>
                  </a:cubicBezTo>
                  <a:cubicBezTo>
                    <a:pt x="10646" y="27632"/>
                    <a:pt x="15491" y="30481"/>
                    <a:pt x="20437" y="30481"/>
                  </a:cubicBezTo>
                  <a:cubicBezTo>
                    <a:pt x="20666" y="30481"/>
                    <a:pt x="20895" y="30474"/>
                    <a:pt x="21124" y="30462"/>
                  </a:cubicBezTo>
                  <a:cubicBezTo>
                    <a:pt x="26460" y="30183"/>
                    <a:pt x="29655" y="25964"/>
                    <a:pt x="31143" y="21094"/>
                  </a:cubicBezTo>
                  <a:cubicBezTo>
                    <a:pt x="33234" y="14289"/>
                    <a:pt x="26211" y="7240"/>
                    <a:pt x="19582" y="7240"/>
                  </a:cubicBezTo>
                  <a:cubicBezTo>
                    <a:pt x="17357" y="7240"/>
                    <a:pt x="15177" y="8034"/>
                    <a:pt x="13400" y="9896"/>
                  </a:cubicBezTo>
                  <a:cubicBezTo>
                    <a:pt x="8158" y="15385"/>
                    <a:pt x="14692" y="25483"/>
                    <a:pt x="21179" y="25483"/>
                  </a:cubicBezTo>
                  <a:cubicBezTo>
                    <a:pt x="22867" y="25483"/>
                    <a:pt x="24552" y="24800"/>
                    <a:pt x="26025" y="23173"/>
                  </a:cubicBezTo>
                  <a:cubicBezTo>
                    <a:pt x="27607" y="21405"/>
                    <a:pt x="28786" y="18644"/>
                    <a:pt x="28383" y="16255"/>
                  </a:cubicBezTo>
                  <a:cubicBezTo>
                    <a:pt x="28010" y="13867"/>
                    <a:pt x="26025" y="12254"/>
                    <a:pt x="23854" y="11571"/>
                  </a:cubicBezTo>
                  <a:cubicBezTo>
                    <a:pt x="23096" y="11321"/>
                    <a:pt x="22295" y="11195"/>
                    <a:pt x="21512" y="11195"/>
                  </a:cubicBezTo>
                  <a:cubicBezTo>
                    <a:pt x="18610" y="11195"/>
                    <a:pt x="15962" y="12924"/>
                    <a:pt x="16719" y="16441"/>
                  </a:cubicBezTo>
                  <a:cubicBezTo>
                    <a:pt x="17123" y="18334"/>
                    <a:pt x="18643" y="20319"/>
                    <a:pt x="20721" y="20474"/>
                  </a:cubicBezTo>
                  <a:cubicBezTo>
                    <a:pt x="20787" y="20478"/>
                    <a:pt x="20853" y="20480"/>
                    <a:pt x="20918" y="20480"/>
                  </a:cubicBezTo>
                  <a:cubicBezTo>
                    <a:pt x="22449" y="20480"/>
                    <a:pt x="23777" y="19449"/>
                    <a:pt x="24164" y="17961"/>
                  </a:cubicBezTo>
                  <a:cubicBezTo>
                    <a:pt x="24733" y="15666"/>
                    <a:pt x="22911" y="14425"/>
                    <a:pt x="21310" y="14425"/>
                  </a:cubicBezTo>
                  <a:cubicBezTo>
                    <a:pt x="20207" y="14425"/>
                    <a:pt x="19208" y="15015"/>
                    <a:pt x="19170" y="16255"/>
                  </a:cubicBezTo>
                  <a:cubicBezTo>
                    <a:pt x="19147" y="17447"/>
                    <a:pt x="20109" y="17970"/>
                    <a:pt x="21075" y="17970"/>
                  </a:cubicBezTo>
                  <a:cubicBezTo>
                    <a:pt x="21392" y="17970"/>
                    <a:pt x="21709" y="17913"/>
                    <a:pt x="21993" y="17806"/>
                  </a:cubicBezTo>
                  <a:cubicBezTo>
                    <a:pt x="22589" y="17583"/>
                    <a:pt x="22269" y="17319"/>
                    <a:pt x="21863" y="17319"/>
                  </a:cubicBezTo>
                  <a:cubicBezTo>
                    <a:pt x="21763" y="17319"/>
                    <a:pt x="21657" y="17335"/>
                    <a:pt x="21558" y="17372"/>
                  </a:cubicBezTo>
                  <a:cubicBezTo>
                    <a:pt x="21505" y="17392"/>
                    <a:pt x="21450" y="17401"/>
                    <a:pt x="21394" y="17401"/>
                  </a:cubicBezTo>
                  <a:cubicBezTo>
                    <a:pt x="20929" y="17401"/>
                    <a:pt x="20404" y="16767"/>
                    <a:pt x="20349" y="16379"/>
                  </a:cubicBezTo>
                  <a:lnTo>
                    <a:pt x="22365" y="15418"/>
                  </a:lnTo>
                  <a:cubicBezTo>
                    <a:pt x="22675" y="15666"/>
                    <a:pt x="22892" y="16007"/>
                    <a:pt x="22985" y="16410"/>
                  </a:cubicBezTo>
                  <a:cubicBezTo>
                    <a:pt x="23140" y="16876"/>
                    <a:pt x="23171" y="17372"/>
                    <a:pt x="23078" y="17837"/>
                  </a:cubicBezTo>
                  <a:cubicBezTo>
                    <a:pt x="22861" y="19078"/>
                    <a:pt x="22675" y="18985"/>
                    <a:pt x="21496" y="19264"/>
                  </a:cubicBezTo>
                  <a:cubicBezTo>
                    <a:pt x="20979" y="19390"/>
                    <a:pt x="20657" y="19481"/>
                    <a:pt x="20396" y="19481"/>
                  </a:cubicBezTo>
                  <a:cubicBezTo>
                    <a:pt x="20015" y="19481"/>
                    <a:pt x="19766" y="19289"/>
                    <a:pt x="19232" y="18737"/>
                  </a:cubicBezTo>
                  <a:cubicBezTo>
                    <a:pt x="18798" y="18334"/>
                    <a:pt x="18488" y="17868"/>
                    <a:pt x="18239" y="17341"/>
                  </a:cubicBezTo>
                  <a:cubicBezTo>
                    <a:pt x="17867" y="16597"/>
                    <a:pt x="17712" y="15790"/>
                    <a:pt x="17712" y="14953"/>
                  </a:cubicBezTo>
                  <a:cubicBezTo>
                    <a:pt x="17772" y="12785"/>
                    <a:pt x="19481" y="11903"/>
                    <a:pt x="21335" y="11903"/>
                  </a:cubicBezTo>
                  <a:cubicBezTo>
                    <a:pt x="22347" y="11903"/>
                    <a:pt x="23403" y="12166"/>
                    <a:pt x="24257" y="12626"/>
                  </a:cubicBezTo>
                  <a:cubicBezTo>
                    <a:pt x="26304" y="13743"/>
                    <a:pt x="27545" y="15728"/>
                    <a:pt x="27266" y="18085"/>
                  </a:cubicBezTo>
                  <a:cubicBezTo>
                    <a:pt x="27049" y="19885"/>
                    <a:pt x="26335" y="21560"/>
                    <a:pt x="25188" y="22955"/>
                  </a:cubicBezTo>
                  <a:cubicBezTo>
                    <a:pt x="24132" y="24192"/>
                    <a:pt x="22717" y="24725"/>
                    <a:pt x="21264" y="24725"/>
                  </a:cubicBezTo>
                  <a:cubicBezTo>
                    <a:pt x="19728" y="24725"/>
                    <a:pt x="18149" y="24130"/>
                    <a:pt x="16906" y="23142"/>
                  </a:cubicBezTo>
                  <a:cubicBezTo>
                    <a:pt x="14176" y="20939"/>
                    <a:pt x="12036" y="16255"/>
                    <a:pt x="12842" y="12750"/>
                  </a:cubicBezTo>
                  <a:cubicBezTo>
                    <a:pt x="13589" y="9498"/>
                    <a:pt x="16562" y="7927"/>
                    <a:pt x="19578" y="7927"/>
                  </a:cubicBezTo>
                  <a:cubicBezTo>
                    <a:pt x="20820" y="7927"/>
                    <a:pt x="22068" y="8193"/>
                    <a:pt x="23171" y="8718"/>
                  </a:cubicBezTo>
                  <a:cubicBezTo>
                    <a:pt x="26366" y="10207"/>
                    <a:pt x="29189" y="13526"/>
                    <a:pt x="30151" y="16907"/>
                  </a:cubicBezTo>
                  <a:cubicBezTo>
                    <a:pt x="30709" y="18954"/>
                    <a:pt x="30275" y="20908"/>
                    <a:pt x="29468" y="22769"/>
                  </a:cubicBezTo>
                  <a:cubicBezTo>
                    <a:pt x="28538" y="24879"/>
                    <a:pt x="27359" y="27267"/>
                    <a:pt x="25436" y="28601"/>
                  </a:cubicBezTo>
                  <a:cubicBezTo>
                    <a:pt x="24067" y="29538"/>
                    <a:pt x="22499" y="29932"/>
                    <a:pt x="20889" y="29932"/>
                  </a:cubicBezTo>
                  <a:cubicBezTo>
                    <a:pt x="17755" y="29932"/>
                    <a:pt x="14465" y="28439"/>
                    <a:pt x="12191" y="26554"/>
                  </a:cubicBezTo>
                  <a:cubicBezTo>
                    <a:pt x="6111" y="21467"/>
                    <a:pt x="4994" y="10858"/>
                    <a:pt x="12346" y="6236"/>
                  </a:cubicBezTo>
                  <a:cubicBezTo>
                    <a:pt x="14452" y="4915"/>
                    <a:pt x="17028" y="4304"/>
                    <a:pt x="19693" y="4304"/>
                  </a:cubicBezTo>
                  <a:cubicBezTo>
                    <a:pt x="25980" y="4304"/>
                    <a:pt x="32765" y="7704"/>
                    <a:pt x="35052" y="13215"/>
                  </a:cubicBezTo>
                  <a:cubicBezTo>
                    <a:pt x="36572" y="16907"/>
                    <a:pt x="35765" y="21063"/>
                    <a:pt x="34214" y="24599"/>
                  </a:cubicBezTo>
                  <a:cubicBezTo>
                    <a:pt x="32353" y="28880"/>
                    <a:pt x="29375" y="32758"/>
                    <a:pt x="24381" y="33006"/>
                  </a:cubicBezTo>
                  <a:cubicBezTo>
                    <a:pt x="23939" y="33027"/>
                    <a:pt x="23491" y="33038"/>
                    <a:pt x="23039" y="33038"/>
                  </a:cubicBezTo>
                  <a:cubicBezTo>
                    <a:pt x="16364" y="33038"/>
                    <a:pt x="8841" y="30629"/>
                    <a:pt x="5646" y="24382"/>
                  </a:cubicBezTo>
                  <a:cubicBezTo>
                    <a:pt x="1706" y="16721"/>
                    <a:pt x="5304" y="5926"/>
                    <a:pt x="13152" y="2390"/>
                  </a:cubicBezTo>
                  <a:cubicBezTo>
                    <a:pt x="16162" y="1025"/>
                    <a:pt x="19509" y="583"/>
                    <a:pt x="22849" y="583"/>
                  </a:cubicBezTo>
                  <a:cubicBezTo>
                    <a:pt x="24673" y="583"/>
                    <a:pt x="26495" y="715"/>
                    <a:pt x="28259" y="901"/>
                  </a:cubicBezTo>
                  <a:cubicBezTo>
                    <a:pt x="32912" y="1397"/>
                    <a:pt x="37533" y="2607"/>
                    <a:pt x="41411" y="5337"/>
                  </a:cubicBezTo>
                  <a:cubicBezTo>
                    <a:pt x="41474" y="5387"/>
                    <a:pt x="41566" y="5408"/>
                    <a:pt x="41670" y="5408"/>
                  </a:cubicBezTo>
                  <a:cubicBezTo>
                    <a:pt x="42081" y="5408"/>
                    <a:pt x="42682" y="5082"/>
                    <a:pt x="42434" y="4933"/>
                  </a:cubicBezTo>
                  <a:lnTo>
                    <a:pt x="42403" y="4902"/>
                  </a:lnTo>
                  <a:cubicBezTo>
                    <a:pt x="37844" y="1676"/>
                    <a:pt x="32353" y="498"/>
                    <a:pt x="26863" y="125"/>
                  </a:cubicBezTo>
                  <a:cubicBezTo>
                    <a:pt x="25705" y="48"/>
                    <a:pt x="24532" y="0"/>
                    <a:pt x="2335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6" name="Google Shape;2516;p23"/>
          <p:cNvGrpSpPr/>
          <p:nvPr/>
        </p:nvGrpSpPr>
        <p:grpSpPr>
          <a:xfrm rot="-10799910" flipH="1">
            <a:off x="-680414" y="-854780"/>
            <a:ext cx="6290136" cy="2667902"/>
            <a:chOff x="5619200" y="4458200"/>
            <a:chExt cx="1647150" cy="742900"/>
          </a:xfrm>
        </p:grpSpPr>
        <p:sp>
          <p:nvSpPr>
            <p:cNvPr id="2517" name="Google Shape;2517;p23"/>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3"/>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3"/>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3"/>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3"/>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22" name="Google Shape;2522;p23"/>
          <p:cNvSpPr/>
          <p:nvPr/>
        </p:nvSpPr>
        <p:spPr>
          <a:xfrm rot="-594068" flipH="1">
            <a:off x="6556569" y="3819875"/>
            <a:ext cx="1751598" cy="1566049"/>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3" name="Google Shape;2523;p23"/>
          <p:cNvGrpSpPr/>
          <p:nvPr/>
        </p:nvGrpSpPr>
        <p:grpSpPr>
          <a:xfrm rot="-8875866">
            <a:off x="7098170" y="-559782"/>
            <a:ext cx="2662596" cy="2828693"/>
            <a:chOff x="4159600" y="887163"/>
            <a:chExt cx="1265600" cy="1344550"/>
          </a:xfrm>
        </p:grpSpPr>
        <p:sp>
          <p:nvSpPr>
            <p:cNvPr id="2524" name="Google Shape;2524;p23"/>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3"/>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3"/>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3"/>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3"/>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3"/>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3"/>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3"/>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3"/>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3"/>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3"/>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3"/>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3"/>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3"/>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3"/>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3"/>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3"/>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3"/>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3"/>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3"/>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3"/>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3"/>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3"/>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3"/>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3"/>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3"/>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3"/>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3"/>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3"/>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3"/>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3"/>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3"/>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3"/>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3"/>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3"/>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3"/>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3"/>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3"/>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3"/>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3"/>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3"/>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3"/>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3"/>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3"/>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3"/>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3"/>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3"/>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3"/>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3"/>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3"/>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3"/>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3"/>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3"/>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3"/>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3"/>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3"/>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3"/>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3"/>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3"/>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3"/>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3"/>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3"/>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3"/>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3"/>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3"/>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3"/>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3"/>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3"/>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3"/>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3"/>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3"/>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3"/>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3"/>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3"/>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3"/>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3"/>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3"/>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3"/>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3"/>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3"/>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3"/>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3"/>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3"/>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3"/>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3"/>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3"/>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3"/>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3"/>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3"/>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3"/>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3"/>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3"/>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3"/>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3"/>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3"/>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3"/>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3"/>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3"/>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3"/>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3"/>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3"/>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3"/>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3"/>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3"/>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3"/>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9" name="Google Shape;2629;p23"/>
          <p:cNvGrpSpPr/>
          <p:nvPr/>
        </p:nvGrpSpPr>
        <p:grpSpPr>
          <a:xfrm rot="-8100000">
            <a:off x="6382755" y="-253048"/>
            <a:ext cx="830250" cy="1464437"/>
            <a:chOff x="2797700" y="3217325"/>
            <a:chExt cx="682725" cy="1204225"/>
          </a:xfrm>
        </p:grpSpPr>
        <p:sp>
          <p:nvSpPr>
            <p:cNvPr id="2630" name="Google Shape;2630;p23"/>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3"/>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3"/>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3"/>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23"/>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3"/>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23"/>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7" name="Google Shape;2637;p23"/>
          <p:cNvSpPr/>
          <p:nvPr/>
        </p:nvSpPr>
        <p:spPr>
          <a:xfrm rot="10799784" flipH="1">
            <a:off x="1321967" y="-445927"/>
            <a:ext cx="1751608" cy="1566088"/>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8" name="Google Shape;2638;p23"/>
          <p:cNvGrpSpPr/>
          <p:nvPr/>
        </p:nvGrpSpPr>
        <p:grpSpPr>
          <a:xfrm rot="-1844995" flipH="1">
            <a:off x="3700491" y="4073717"/>
            <a:ext cx="1152957" cy="1851573"/>
            <a:chOff x="2402100" y="3854125"/>
            <a:chExt cx="435600" cy="698825"/>
          </a:xfrm>
        </p:grpSpPr>
        <p:sp>
          <p:nvSpPr>
            <p:cNvPr id="2639" name="Google Shape;2639;p23"/>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3"/>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3"/>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3"/>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3"/>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3"/>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3"/>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3"/>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3"/>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3"/>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3"/>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3"/>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3"/>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2" name="Google Shape;2652;p23"/>
          <p:cNvGrpSpPr/>
          <p:nvPr/>
        </p:nvGrpSpPr>
        <p:grpSpPr>
          <a:xfrm rot="-729370">
            <a:off x="-351059" y="2414925"/>
            <a:ext cx="1481061" cy="2494697"/>
            <a:chOff x="3026750" y="1552825"/>
            <a:chExt cx="1108700" cy="1867600"/>
          </a:xfrm>
        </p:grpSpPr>
        <p:sp>
          <p:nvSpPr>
            <p:cNvPr id="2653" name="Google Shape;2653;p23"/>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23"/>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3"/>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23"/>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23"/>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23"/>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3"/>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3"/>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3"/>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3"/>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3"/>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3"/>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3"/>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3"/>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3"/>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3"/>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3"/>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23"/>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23"/>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2" name="Google Shape;2672;p23"/>
          <p:cNvGrpSpPr/>
          <p:nvPr/>
        </p:nvGrpSpPr>
        <p:grpSpPr>
          <a:xfrm>
            <a:off x="714288" y="1454150"/>
            <a:ext cx="700450" cy="636075"/>
            <a:chOff x="3652400" y="3788700"/>
            <a:chExt cx="700450" cy="636075"/>
          </a:xfrm>
        </p:grpSpPr>
        <p:sp>
          <p:nvSpPr>
            <p:cNvPr id="2673" name="Google Shape;2673;p23"/>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23"/>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23"/>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23"/>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23"/>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23"/>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23"/>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23"/>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3"/>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23"/>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23"/>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23"/>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23"/>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23"/>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3"/>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8" name="Google Shape;2688;p23"/>
          <p:cNvGrpSpPr/>
          <p:nvPr/>
        </p:nvGrpSpPr>
        <p:grpSpPr>
          <a:xfrm rot="-9204427">
            <a:off x="-756150" y="-605782"/>
            <a:ext cx="1987515" cy="1481882"/>
            <a:chOff x="4500175" y="3779525"/>
            <a:chExt cx="1136425" cy="847075"/>
          </a:xfrm>
        </p:grpSpPr>
        <p:sp>
          <p:nvSpPr>
            <p:cNvPr id="2689" name="Google Shape;2689;p23"/>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23"/>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23"/>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23"/>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23"/>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23"/>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3"/>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3"/>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3"/>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23"/>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3"/>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0" name="Google Shape;2700;p23"/>
          <p:cNvGrpSpPr/>
          <p:nvPr/>
        </p:nvGrpSpPr>
        <p:grpSpPr>
          <a:xfrm rot="7750108" flipH="1">
            <a:off x="4878738" y="-724361"/>
            <a:ext cx="952509" cy="1529675"/>
            <a:chOff x="2402100" y="3854125"/>
            <a:chExt cx="435600" cy="698825"/>
          </a:xfrm>
        </p:grpSpPr>
        <p:sp>
          <p:nvSpPr>
            <p:cNvPr id="2701" name="Google Shape;2701;p23"/>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23"/>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23"/>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23"/>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23"/>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3"/>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23"/>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23"/>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23"/>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23"/>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23"/>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23"/>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23"/>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4" name="Google Shape;2714;p23"/>
          <p:cNvGrpSpPr/>
          <p:nvPr/>
        </p:nvGrpSpPr>
        <p:grpSpPr>
          <a:xfrm rot="-7507142">
            <a:off x="8716901" y="1365099"/>
            <a:ext cx="1010262" cy="1594241"/>
            <a:chOff x="322650" y="2571325"/>
            <a:chExt cx="573100" cy="904450"/>
          </a:xfrm>
        </p:grpSpPr>
        <p:sp>
          <p:nvSpPr>
            <p:cNvPr id="2715" name="Google Shape;2715;p23"/>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23"/>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23"/>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23"/>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23"/>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23"/>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23"/>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22" name="Google Shape;2722;p23"/>
          <p:cNvSpPr/>
          <p:nvPr/>
        </p:nvSpPr>
        <p:spPr>
          <a:xfrm>
            <a:off x="5979500" y="4385200"/>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23"/>
          <p:cNvSpPr/>
          <p:nvPr/>
        </p:nvSpPr>
        <p:spPr>
          <a:xfrm>
            <a:off x="1321975" y="3364200"/>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23"/>
          <p:cNvSpPr/>
          <p:nvPr/>
        </p:nvSpPr>
        <p:spPr>
          <a:xfrm>
            <a:off x="6944700" y="973750"/>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CUSTOM_11">
    <p:spTree>
      <p:nvGrpSpPr>
        <p:cNvPr id="1" name="Shape 2725"/>
        <p:cNvGrpSpPr/>
        <p:nvPr/>
      </p:nvGrpSpPr>
      <p:grpSpPr>
        <a:xfrm>
          <a:off x="0" y="0"/>
          <a:ext cx="0" cy="0"/>
          <a:chOff x="0" y="0"/>
          <a:chExt cx="0" cy="0"/>
        </a:xfrm>
      </p:grpSpPr>
      <p:grpSp>
        <p:nvGrpSpPr>
          <p:cNvPr id="2726" name="Google Shape;2726;p24"/>
          <p:cNvGrpSpPr/>
          <p:nvPr/>
        </p:nvGrpSpPr>
        <p:grpSpPr>
          <a:xfrm rot="10800000" flipH="1">
            <a:off x="5730744" y="-916596"/>
            <a:ext cx="4132681" cy="1868601"/>
            <a:chOff x="4178350" y="2375050"/>
            <a:chExt cx="938350" cy="515775"/>
          </a:xfrm>
        </p:grpSpPr>
        <p:sp>
          <p:nvSpPr>
            <p:cNvPr id="2727" name="Google Shape;2727;p24"/>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4"/>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4"/>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24"/>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24"/>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24"/>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24"/>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4" name="Google Shape;2734;p24"/>
          <p:cNvSpPr txBox="1">
            <a:spLocks noGrp="1"/>
          </p:cNvSpPr>
          <p:nvPr>
            <p:ph type="title"/>
          </p:nvPr>
        </p:nvSpPr>
        <p:spPr>
          <a:xfrm>
            <a:off x="714300" y="156525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b="1"/>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35" name="Google Shape;2735;p24"/>
          <p:cNvSpPr txBox="1">
            <a:spLocks noGrp="1"/>
          </p:cNvSpPr>
          <p:nvPr>
            <p:ph type="body" idx="1"/>
          </p:nvPr>
        </p:nvSpPr>
        <p:spPr>
          <a:xfrm>
            <a:off x="714300" y="2399250"/>
            <a:ext cx="2808000" cy="2508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grpSp>
        <p:nvGrpSpPr>
          <p:cNvPr id="2736" name="Google Shape;2736;p24"/>
          <p:cNvGrpSpPr/>
          <p:nvPr/>
        </p:nvGrpSpPr>
        <p:grpSpPr>
          <a:xfrm rot="10799895">
            <a:off x="-435736" y="-1412231"/>
            <a:ext cx="5385686" cy="2148244"/>
            <a:chOff x="5619200" y="4458200"/>
            <a:chExt cx="1647150" cy="742900"/>
          </a:xfrm>
        </p:grpSpPr>
        <p:sp>
          <p:nvSpPr>
            <p:cNvPr id="2737" name="Google Shape;2737;p24"/>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24"/>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24"/>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24"/>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24"/>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2" name="Google Shape;2742;p24"/>
          <p:cNvSpPr/>
          <p:nvPr/>
        </p:nvSpPr>
        <p:spPr>
          <a:xfrm rot="9218179" flipH="1">
            <a:off x="170741" y="-579539"/>
            <a:ext cx="1751526" cy="1566045"/>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3" name="Google Shape;2743;p24"/>
          <p:cNvGrpSpPr/>
          <p:nvPr/>
        </p:nvGrpSpPr>
        <p:grpSpPr>
          <a:xfrm rot="7750108" flipH="1">
            <a:off x="4392738" y="-829111"/>
            <a:ext cx="952509" cy="1529675"/>
            <a:chOff x="2402100" y="3854125"/>
            <a:chExt cx="435600" cy="698825"/>
          </a:xfrm>
        </p:grpSpPr>
        <p:sp>
          <p:nvSpPr>
            <p:cNvPr id="2744" name="Google Shape;2744;p24"/>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24"/>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24"/>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24"/>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24"/>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24"/>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24"/>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24"/>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24"/>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24"/>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24"/>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24"/>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24"/>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7" name="Google Shape;2757;p24"/>
          <p:cNvGrpSpPr/>
          <p:nvPr/>
        </p:nvGrpSpPr>
        <p:grpSpPr>
          <a:xfrm rot="-9070246">
            <a:off x="7849009" y="-390610"/>
            <a:ext cx="1593868" cy="1188162"/>
            <a:chOff x="4500175" y="3779525"/>
            <a:chExt cx="1136425" cy="847075"/>
          </a:xfrm>
        </p:grpSpPr>
        <p:sp>
          <p:nvSpPr>
            <p:cNvPr id="2758" name="Google Shape;2758;p24"/>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24"/>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24"/>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24"/>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24"/>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24"/>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24"/>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24"/>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24"/>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24"/>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24"/>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9" name="Google Shape;2769;p24"/>
          <p:cNvGrpSpPr/>
          <p:nvPr/>
        </p:nvGrpSpPr>
        <p:grpSpPr>
          <a:xfrm>
            <a:off x="1962838" y="192913"/>
            <a:ext cx="700450" cy="636075"/>
            <a:chOff x="3652400" y="3788700"/>
            <a:chExt cx="700450" cy="636075"/>
          </a:xfrm>
        </p:grpSpPr>
        <p:sp>
          <p:nvSpPr>
            <p:cNvPr id="2770" name="Google Shape;2770;p24"/>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24"/>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24"/>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24"/>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24"/>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24"/>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24"/>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24"/>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24"/>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24"/>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24"/>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24"/>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24"/>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24"/>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24"/>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85" name="Google Shape;2785;p24"/>
          <p:cNvSpPr/>
          <p:nvPr/>
        </p:nvSpPr>
        <p:spPr>
          <a:xfrm>
            <a:off x="7767625" y="788038"/>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24"/>
          <p:cNvSpPr/>
          <p:nvPr/>
        </p:nvSpPr>
        <p:spPr>
          <a:xfrm>
            <a:off x="4325125" y="511600"/>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87" name="Google Shape;2787;p24"/>
          <p:cNvGrpSpPr/>
          <p:nvPr/>
        </p:nvGrpSpPr>
        <p:grpSpPr>
          <a:xfrm rot="-10423553">
            <a:off x="5602182" y="-660273"/>
            <a:ext cx="830251" cy="1464439"/>
            <a:chOff x="2797700" y="3217325"/>
            <a:chExt cx="682725" cy="1204225"/>
          </a:xfrm>
        </p:grpSpPr>
        <p:sp>
          <p:nvSpPr>
            <p:cNvPr id="2788" name="Google Shape;2788;p24"/>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24"/>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24"/>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24"/>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24"/>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24"/>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24"/>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p:cSld name="CUSTOM_13">
    <p:spTree>
      <p:nvGrpSpPr>
        <p:cNvPr id="1" name="Shape 2795"/>
        <p:cNvGrpSpPr/>
        <p:nvPr/>
      </p:nvGrpSpPr>
      <p:grpSpPr>
        <a:xfrm>
          <a:off x="0" y="0"/>
          <a:ext cx="0" cy="0"/>
          <a:chOff x="0" y="0"/>
          <a:chExt cx="0" cy="0"/>
        </a:xfrm>
      </p:grpSpPr>
      <p:sp>
        <p:nvSpPr>
          <p:cNvPr id="2796" name="Google Shape;2796;p25"/>
          <p:cNvSpPr txBox="1">
            <a:spLocks noGrp="1"/>
          </p:cNvSpPr>
          <p:nvPr>
            <p:ph type="title" hasCustomPrompt="1"/>
          </p:nvPr>
        </p:nvSpPr>
        <p:spPr>
          <a:xfrm>
            <a:off x="714300" y="1218625"/>
            <a:ext cx="2229300" cy="983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4300"/>
              <a:buFont typeface="Poppins ExtraBold"/>
              <a:buNone/>
              <a:defRPr sz="4300">
                <a:solidFill>
                  <a:schemeClr val="lt2"/>
                </a:solidFill>
                <a:latin typeface="Poppins ExtraBold"/>
                <a:ea typeface="Poppins ExtraBold"/>
                <a:cs typeface="Poppins ExtraBold"/>
                <a:sym typeface="Poppins ExtraBold"/>
              </a:defRPr>
            </a:lvl1pPr>
            <a:lvl2pPr lvl="1"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2pPr>
            <a:lvl3pPr lvl="2"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3pPr>
            <a:lvl4pPr lvl="3"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4pPr>
            <a:lvl5pPr lvl="4"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5pPr>
            <a:lvl6pPr lvl="5"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6pPr>
            <a:lvl7pPr lvl="6"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7pPr>
            <a:lvl8pPr lvl="7"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8pPr>
            <a:lvl9pPr lvl="8"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9pPr>
          </a:lstStyle>
          <a:p>
            <a:r>
              <a:t>xx%</a:t>
            </a:r>
          </a:p>
        </p:txBody>
      </p:sp>
      <p:sp>
        <p:nvSpPr>
          <p:cNvPr id="2797" name="Google Shape;2797;p25"/>
          <p:cNvSpPr txBox="1">
            <a:spLocks noGrp="1"/>
          </p:cNvSpPr>
          <p:nvPr>
            <p:ph type="subTitle" idx="1"/>
          </p:nvPr>
        </p:nvSpPr>
        <p:spPr>
          <a:xfrm>
            <a:off x="762603" y="2573800"/>
            <a:ext cx="21327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798" name="Google Shape;2798;p25"/>
          <p:cNvSpPr txBox="1">
            <a:spLocks noGrp="1"/>
          </p:cNvSpPr>
          <p:nvPr>
            <p:ph type="title" idx="2" hasCustomPrompt="1"/>
          </p:nvPr>
        </p:nvSpPr>
        <p:spPr>
          <a:xfrm>
            <a:off x="3481506" y="1218625"/>
            <a:ext cx="2229300" cy="983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4300"/>
              <a:buFont typeface="Poppins ExtraBold"/>
              <a:buNone/>
              <a:defRPr sz="4300">
                <a:solidFill>
                  <a:schemeClr val="lt2"/>
                </a:solidFill>
                <a:latin typeface="Poppins ExtraBold"/>
                <a:ea typeface="Poppins ExtraBold"/>
                <a:cs typeface="Poppins ExtraBold"/>
                <a:sym typeface="Poppins ExtraBold"/>
              </a:defRPr>
            </a:lvl1pPr>
            <a:lvl2pPr lvl="1"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2pPr>
            <a:lvl3pPr lvl="2"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3pPr>
            <a:lvl4pPr lvl="3"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4pPr>
            <a:lvl5pPr lvl="4"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5pPr>
            <a:lvl6pPr lvl="5"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6pPr>
            <a:lvl7pPr lvl="6"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7pPr>
            <a:lvl8pPr lvl="7"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8pPr>
            <a:lvl9pPr lvl="8"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9pPr>
          </a:lstStyle>
          <a:p>
            <a:r>
              <a:t>xx%</a:t>
            </a:r>
          </a:p>
        </p:txBody>
      </p:sp>
      <p:sp>
        <p:nvSpPr>
          <p:cNvPr id="2799" name="Google Shape;2799;p25"/>
          <p:cNvSpPr txBox="1">
            <a:spLocks noGrp="1"/>
          </p:cNvSpPr>
          <p:nvPr>
            <p:ph type="subTitle" idx="3"/>
          </p:nvPr>
        </p:nvSpPr>
        <p:spPr>
          <a:xfrm>
            <a:off x="3529810" y="2650000"/>
            <a:ext cx="21327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800" name="Google Shape;2800;p25"/>
          <p:cNvSpPr txBox="1">
            <a:spLocks noGrp="1"/>
          </p:cNvSpPr>
          <p:nvPr>
            <p:ph type="title" idx="4" hasCustomPrompt="1"/>
          </p:nvPr>
        </p:nvSpPr>
        <p:spPr>
          <a:xfrm>
            <a:off x="6200412" y="1218625"/>
            <a:ext cx="2229300" cy="983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4300"/>
              <a:buFont typeface="Poppins ExtraBold"/>
              <a:buNone/>
              <a:defRPr sz="4300">
                <a:solidFill>
                  <a:schemeClr val="lt2"/>
                </a:solidFill>
                <a:latin typeface="Poppins ExtraBold"/>
                <a:ea typeface="Poppins ExtraBold"/>
                <a:cs typeface="Poppins ExtraBold"/>
                <a:sym typeface="Poppins ExtraBold"/>
              </a:defRPr>
            </a:lvl1pPr>
            <a:lvl2pPr lvl="1"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2pPr>
            <a:lvl3pPr lvl="2"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3pPr>
            <a:lvl4pPr lvl="3"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4pPr>
            <a:lvl5pPr lvl="4"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5pPr>
            <a:lvl6pPr lvl="5"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6pPr>
            <a:lvl7pPr lvl="6"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7pPr>
            <a:lvl8pPr lvl="7"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8pPr>
            <a:lvl9pPr lvl="8"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9pPr>
          </a:lstStyle>
          <a:p>
            <a:r>
              <a:t>xx%</a:t>
            </a:r>
          </a:p>
        </p:txBody>
      </p:sp>
      <p:sp>
        <p:nvSpPr>
          <p:cNvPr id="2801" name="Google Shape;2801;p25"/>
          <p:cNvSpPr txBox="1">
            <a:spLocks noGrp="1"/>
          </p:cNvSpPr>
          <p:nvPr>
            <p:ph type="subTitle" idx="5"/>
          </p:nvPr>
        </p:nvSpPr>
        <p:spPr>
          <a:xfrm>
            <a:off x="6248716" y="2573800"/>
            <a:ext cx="21327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2802" name="Google Shape;2802;p25"/>
          <p:cNvGrpSpPr/>
          <p:nvPr/>
        </p:nvGrpSpPr>
        <p:grpSpPr>
          <a:xfrm>
            <a:off x="-1771229" y="3446954"/>
            <a:ext cx="5590592" cy="2521477"/>
            <a:chOff x="5619200" y="4458200"/>
            <a:chExt cx="1647150" cy="742900"/>
          </a:xfrm>
        </p:grpSpPr>
        <p:sp>
          <p:nvSpPr>
            <p:cNvPr id="2803" name="Google Shape;2803;p25"/>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25"/>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25"/>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25"/>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25"/>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8" name="Google Shape;2808;p25"/>
          <p:cNvGrpSpPr/>
          <p:nvPr/>
        </p:nvGrpSpPr>
        <p:grpSpPr>
          <a:xfrm rot="10800000" flipH="1">
            <a:off x="5819694" y="-600821"/>
            <a:ext cx="4132681" cy="1868601"/>
            <a:chOff x="4178350" y="2375050"/>
            <a:chExt cx="938350" cy="515775"/>
          </a:xfrm>
        </p:grpSpPr>
        <p:sp>
          <p:nvSpPr>
            <p:cNvPr id="2809" name="Google Shape;2809;p25"/>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25"/>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25"/>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25"/>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25"/>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25"/>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25"/>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6" name="Google Shape;2816;p25"/>
          <p:cNvGrpSpPr/>
          <p:nvPr/>
        </p:nvGrpSpPr>
        <p:grpSpPr>
          <a:xfrm rot="-1136998">
            <a:off x="7304098" y="3705240"/>
            <a:ext cx="2662597" cy="2828694"/>
            <a:chOff x="4159600" y="887163"/>
            <a:chExt cx="1265600" cy="1344550"/>
          </a:xfrm>
        </p:grpSpPr>
        <p:sp>
          <p:nvSpPr>
            <p:cNvPr id="2817" name="Google Shape;2817;p25"/>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25"/>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25"/>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25"/>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25"/>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25"/>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25"/>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25"/>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25"/>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25"/>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25"/>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25"/>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25"/>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25"/>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25"/>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25"/>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25"/>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25"/>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25"/>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25"/>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25"/>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25"/>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25"/>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25"/>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25"/>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25"/>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25"/>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25"/>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25"/>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25"/>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25"/>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25"/>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25"/>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25"/>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25"/>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25"/>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25"/>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25"/>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25"/>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25"/>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25"/>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25"/>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25"/>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25"/>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25"/>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25"/>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25"/>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25"/>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25"/>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25"/>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25"/>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25"/>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25"/>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25"/>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25"/>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25"/>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25"/>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25"/>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25"/>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25"/>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25"/>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25"/>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25"/>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25"/>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25"/>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25"/>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25"/>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25"/>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25"/>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25"/>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25"/>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25"/>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25"/>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25"/>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25"/>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25"/>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25"/>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25"/>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25"/>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25"/>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25"/>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25"/>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25"/>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25"/>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25"/>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25"/>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25"/>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25"/>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25"/>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25"/>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25"/>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25"/>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25"/>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25"/>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25"/>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25"/>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25"/>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25"/>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25"/>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25"/>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25"/>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25"/>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25"/>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25"/>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25"/>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2" name="Google Shape;2922;p25"/>
          <p:cNvSpPr/>
          <p:nvPr/>
        </p:nvSpPr>
        <p:spPr>
          <a:xfrm rot="8934532" flipH="1">
            <a:off x="-305767" y="-517138"/>
            <a:ext cx="1902830" cy="1701208"/>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3" name="Google Shape;2923;p25"/>
          <p:cNvGrpSpPr/>
          <p:nvPr/>
        </p:nvGrpSpPr>
        <p:grpSpPr>
          <a:xfrm rot="-10423553">
            <a:off x="5602182" y="-660273"/>
            <a:ext cx="830251" cy="1464439"/>
            <a:chOff x="2797700" y="3217325"/>
            <a:chExt cx="682725" cy="1204225"/>
          </a:xfrm>
        </p:grpSpPr>
        <p:sp>
          <p:nvSpPr>
            <p:cNvPr id="2924" name="Google Shape;2924;p25"/>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25"/>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25"/>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25"/>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25"/>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25"/>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25"/>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1" name="Google Shape;2931;p25"/>
          <p:cNvGrpSpPr/>
          <p:nvPr/>
        </p:nvGrpSpPr>
        <p:grpSpPr>
          <a:xfrm rot="2700000">
            <a:off x="3236506" y="4367842"/>
            <a:ext cx="1617112" cy="1205372"/>
            <a:chOff x="4500175" y="3779525"/>
            <a:chExt cx="1136425" cy="847075"/>
          </a:xfrm>
        </p:grpSpPr>
        <p:sp>
          <p:nvSpPr>
            <p:cNvPr id="2932" name="Google Shape;2932;p25"/>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25"/>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25"/>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25"/>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25"/>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25"/>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25"/>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25"/>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25"/>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25"/>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25"/>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3" name="Google Shape;2943;p25"/>
          <p:cNvSpPr txBox="1">
            <a:spLocks noGrp="1"/>
          </p:cNvSpPr>
          <p:nvPr>
            <p:ph type="title" idx="6"/>
          </p:nvPr>
        </p:nvSpPr>
        <p:spPr>
          <a:xfrm>
            <a:off x="723900" y="2152650"/>
            <a:ext cx="2228700" cy="3810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1800" b="1"/>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944" name="Google Shape;2944;p25"/>
          <p:cNvSpPr txBox="1">
            <a:spLocks noGrp="1"/>
          </p:cNvSpPr>
          <p:nvPr>
            <p:ph type="title" idx="7"/>
          </p:nvPr>
        </p:nvSpPr>
        <p:spPr>
          <a:xfrm>
            <a:off x="3481800" y="2228850"/>
            <a:ext cx="2228700" cy="38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945" name="Google Shape;2945;p25"/>
          <p:cNvSpPr txBox="1">
            <a:spLocks noGrp="1"/>
          </p:cNvSpPr>
          <p:nvPr>
            <p:ph type="title" idx="8"/>
          </p:nvPr>
        </p:nvSpPr>
        <p:spPr>
          <a:xfrm>
            <a:off x="6200700" y="2152650"/>
            <a:ext cx="2228700" cy="38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88"/>
        <p:cNvGrpSpPr/>
        <p:nvPr/>
      </p:nvGrpSpPr>
      <p:grpSpPr>
        <a:xfrm>
          <a:off x="0" y="0"/>
          <a:ext cx="0" cy="0"/>
          <a:chOff x="0" y="0"/>
          <a:chExt cx="0" cy="0"/>
        </a:xfrm>
      </p:grpSpPr>
      <p:sp>
        <p:nvSpPr>
          <p:cNvPr id="689" name="Google Shape;689;p4"/>
          <p:cNvSpPr txBox="1">
            <a:spLocks noGrp="1"/>
          </p:cNvSpPr>
          <p:nvPr>
            <p:ph type="title"/>
          </p:nvPr>
        </p:nvSpPr>
        <p:spPr>
          <a:xfrm>
            <a:off x="714300" y="545750"/>
            <a:ext cx="7715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90" name="Google Shape;690;p4"/>
          <p:cNvSpPr txBox="1">
            <a:spLocks noGrp="1"/>
          </p:cNvSpPr>
          <p:nvPr>
            <p:ph type="body" idx="1"/>
          </p:nvPr>
        </p:nvSpPr>
        <p:spPr>
          <a:xfrm>
            <a:off x="714300" y="1246825"/>
            <a:ext cx="7715400" cy="3356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200">
                <a:latin typeface="Source Sans Pro"/>
                <a:ea typeface="Source Sans Pro"/>
                <a:cs typeface="Source Sans Pro"/>
                <a:sym typeface="Source Sans Pro"/>
              </a:defRPr>
            </a:lvl1pPr>
            <a:lvl2pPr marL="914400" lvl="1" indent="-304800">
              <a:spcBef>
                <a:spcPts val="1600"/>
              </a:spcBef>
              <a:spcAft>
                <a:spcPts val="0"/>
              </a:spcAft>
              <a:buClr>
                <a:srgbClr val="434343"/>
              </a:buClr>
              <a:buSzPts val="1200"/>
              <a:buFont typeface="Roboto Condensed Light"/>
              <a:buAutoNum type="alphaLcPeriod"/>
              <a:defRPr/>
            </a:lvl2pPr>
            <a:lvl3pPr marL="1371600" lvl="2" indent="-304800">
              <a:spcBef>
                <a:spcPts val="1600"/>
              </a:spcBef>
              <a:spcAft>
                <a:spcPts val="0"/>
              </a:spcAft>
              <a:buClr>
                <a:srgbClr val="434343"/>
              </a:buClr>
              <a:buSzPts val="1200"/>
              <a:buFont typeface="Roboto Condensed Light"/>
              <a:buAutoNum type="romanLcPeriod"/>
              <a:defRPr/>
            </a:lvl3pPr>
            <a:lvl4pPr marL="1828800" lvl="3" indent="-304800">
              <a:spcBef>
                <a:spcPts val="1600"/>
              </a:spcBef>
              <a:spcAft>
                <a:spcPts val="0"/>
              </a:spcAft>
              <a:buClr>
                <a:srgbClr val="434343"/>
              </a:buClr>
              <a:buSzPts val="1200"/>
              <a:buFont typeface="Roboto Condensed Light"/>
              <a:buAutoNum type="arabicPeriod"/>
              <a:defRPr/>
            </a:lvl4pPr>
            <a:lvl5pPr marL="2286000" lvl="4" indent="-304800">
              <a:spcBef>
                <a:spcPts val="1600"/>
              </a:spcBef>
              <a:spcAft>
                <a:spcPts val="0"/>
              </a:spcAft>
              <a:buClr>
                <a:srgbClr val="434343"/>
              </a:buClr>
              <a:buSzPts val="1200"/>
              <a:buFont typeface="Roboto Condensed Light"/>
              <a:buAutoNum type="alphaLcPeriod"/>
              <a:defRPr/>
            </a:lvl5pPr>
            <a:lvl6pPr marL="2743200" lvl="5" indent="-304800">
              <a:spcBef>
                <a:spcPts val="1600"/>
              </a:spcBef>
              <a:spcAft>
                <a:spcPts val="0"/>
              </a:spcAft>
              <a:buClr>
                <a:srgbClr val="434343"/>
              </a:buClr>
              <a:buSzPts val="1200"/>
              <a:buFont typeface="Roboto Condensed Light"/>
              <a:buAutoNum type="romanLcPeriod"/>
              <a:defRPr/>
            </a:lvl6pPr>
            <a:lvl7pPr marL="3200400" lvl="6" indent="-304800">
              <a:spcBef>
                <a:spcPts val="1600"/>
              </a:spcBef>
              <a:spcAft>
                <a:spcPts val="0"/>
              </a:spcAft>
              <a:buClr>
                <a:srgbClr val="434343"/>
              </a:buClr>
              <a:buSzPts val="1200"/>
              <a:buFont typeface="Roboto Condensed Light"/>
              <a:buAutoNum type="arabicPeriod"/>
              <a:defRPr/>
            </a:lvl7pPr>
            <a:lvl8pPr marL="3657600" lvl="7" indent="-304800">
              <a:spcBef>
                <a:spcPts val="1600"/>
              </a:spcBef>
              <a:spcAft>
                <a:spcPts val="0"/>
              </a:spcAft>
              <a:buClr>
                <a:srgbClr val="434343"/>
              </a:buClr>
              <a:buSzPts val="1200"/>
              <a:buFont typeface="Roboto Condensed Light"/>
              <a:buAutoNum type="alphaLcPeriod"/>
              <a:defRPr/>
            </a:lvl8pPr>
            <a:lvl9pPr marL="4114800" lvl="8" indent="-304800">
              <a:spcBef>
                <a:spcPts val="1600"/>
              </a:spcBef>
              <a:spcAft>
                <a:spcPts val="1600"/>
              </a:spcAft>
              <a:buClr>
                <a:srgbClr val="434343"/>
              </a:buClr>
              <a:buSzPts val="1200"/>
              <a:buFont typeface="Roboto Condensed Light"/>
              <a:buAutoNum type="romanLcPeriod"/>
              <a:defRPr/>
            </a:lvl9pPr>
          </a:lstStyle>
          <a:p>
            <a:endParaRPr/>
          </a:p>
        </p:txBody>
      </p:sp>
      <p:sp>
        <p:nvSpPr>
          <p:cNvPr id="691" name="Google Shape;691;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solidFill>
                <a:schemeClr val="dk1"/>
              </a:solidFill>
            </a:endParaRPr>
          </a:p>
        </p:txBody>
      </p:sp>
      <p:grpSp>
        <p:nvGrpSpPr>
          <p:cNvPr id="692" name="Google Shape;692;p4"/>
          <p:cNvGrpSpPr/>
          <p:nvPr/>
        </p:nvGrpSpPr>
        <p:grpSpPr>
          <a:xfrm rot="10800000">
            <a:off x="6432983" y="-415904"/>
            <a:ext cx="3672418" cy="1331055"/>
            <a:chOff x="-1068128" y="3996204"/>
            <a:chExt cx="3672418" cy="1331055"/>
          </a:xfrm>
        </p:grpSpPr>
        <p:sp>
          <p:nvSpPr>
            <p:cNvPr id="693" name="Google Shape;693;p4"/>
            <p:cNvSpPr/>
            <p:nvPr/>
          </p:nvSpPr>
          <p:spPr>
            <a:xfrm rot="-10594719">
              <a:off x="-1038001" y="4102993"/>
              <a:ext cx="3612164" cy="1117479"/>
            </a:xfrm>
            <a:custGeom>
              <a:avLst/>
              <a:gdLst/>
              <a:ahLst/>
              <a:cxnLst/>
              <a:rect l="l" t="t" r="r" b="b"/>
              <a:pathLst>
                <a:path w="62034" h="19192" extrusionOk="0">
                  <a:moveTo>
                    <a:pt x="11909" y="0"/>
                  </a:moveTo>
                  <a:cubicBezTo>
                    <a:pt x="10357" y="0"/>
                    <a:pt x="8959" y="416"/>
                    <a:pt x="7720" y="1498"/>
                  </a:cubicBezTo>
                  <a:cubicBezTo>
                    <a:pt x="0" y="8222"/>
                    <a:pt x="9929" y="19192"/>
                    <a:pt x="23150" y="19192"/>
                  </a:cubicBezTo>
                  <a:cubicBezTo>
                    <a:pt x="24750" y="19192"/>
                    <a:pt x="26398" y="19031"/>
                    <a:pt x="28069" y="18683"/>
                  </a:cubicBezTo>
                  <a:cubicBezTo>
                    <a:pt x="43548" y="15426"/>
                    <a:pt x="55087" y="14402"/>
                    <a:pt x="58747" y="9036"/>
                  </a:cubicBezTo>
                  <a:cubicBezTo>
                    <a:pt x="62033" y="4211"/>
                    <a:pt x="59267" y="1003"/>
                    <a:pt x="52187" y="1003"/>
                  </a:cubicBezTo>
                  <a:cubicBezTo>
                    <a:pt x="48708" y="1003"/>
                    <a:pt x="44188" y="1777"/>
                    <a:pt x="38833" y="3515"/>
                  </a:cubicBezTo>
                  <a:cubicBezTo>
                    <a:pt x="36521" y="4263"/>
                    <a:pt x="34303" y="4561"/>
                    <a:pt x="32180" y="4561"/>
                  </a:cubicBezTo>
                  <a:cubicBezTo>
                    <a:pt x="23878" y="4561"/>
                    <a:pt x="17050" y="0"/>
                    <a:pt x="119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4" name="Google Shape;694;p4"/>
            <p:cNvGrpSpPr/>
            <p:nvPr/>
          </p:nvGrpSpPr>
          <p:grpSpPr>
            <a:xfrm>
              <a:off x="-800178" y="4304942"/>
              <a:ext cx="2873315" cy="818933"/>
              <a:chOff x="-800178" y="4304942"/>
              <a:chExt cx="2873315" cy="818933"/>
            </a:xfrm>
          </p:grpSpPr>
          <p:sp>
            <p:nvSpPr>
              <p:cNvPr id="695" name="Google Shape;695;p4"/>
              <p:cNvSpPr/>
              <p:nvPr/>
            </p:nvSpPr>
            <p:spPr>
              <a:xfrm rot="-10594719">
                <a:off x="1780944" y="5070486"/>
                <a:ext cx="126240" cy="49667"/>
              </a:xfrm>
              <a:custGeom>
                <a:avLst/>
                <a:gdLst/>
                <a:ahLst/>
                <a:cxnLst/>
                <a:rect l="l" t="t" r="r" b="b"/>
                <a:pathLst>
                  <a:path w="2168" h="853" extrusionOk="0">
                    <a:moveTo>
                      <a:pt x="986" y="1"/>
                    </a:moveTo>
                    <a:cubicBezTo>
                      <a:pt x="882" y="1"/>
                      <a:pt x="780" y="9"/>
                      <a:pt x="679" y="24"/>
                    </a:cubicBezTo>
                    <a:cubicBezTo>
                      <a:pt x="431" y="55"/>
                      <a:pt x="89" y="179"/>
                      <a:pt x="27" y="427"/>
                    </a:cubicBezTo>
                    <a:cubicBezTo>
                      <a:pt x="1" y="664"/>
                      <a:pt x="243" y="745"/>
                      <a:pt x="430" y="745"/>
                    </a:cubicBezTo>
                    <a:cubicBezTo>
                      <a:pt x="464" y="745"/>
                      <a:pt x="495" y="742"/>
                      <a:pt x="524" y="738"/>
                    </a:cubicBezTo>
                    <a:cubicBezTo>
                      <a:pt x="573" y="729"/>
                      <a:pt x="621" y="725"/>
                      <a:pt x="667" y="725"/>
                    </a:cubicBezTo>
                    <a:cubicBezTo>
                      <a:pt x="793" y="725"/>
                      <a:pt x="906" y="754"/>
                      <a:pt x="1020" y="800"/>
                    </a:cubicBezTo>
                    <a:cubicBezTo>
                      <a:pt x="1125" y="835"/>
                      <a:pt x="1229" y="852"/>
                      <a:pt x="1332" y="852"/>
                    </a:cubicBezTo>
                    <a:cubicBezTo>
                      <a:pt x="1504" y="852"/>
                      <a:pt x="1671" y="804"/>
                      <a:pt x="1826" y="707"/>
                    </a:cubicBezTo>
                    <a:cubicBezTo>
                      <a:pt x="1982" y="614"/>
                      <a:pt x="2168" y="334"/>
                      <a:pt x="1919" y="210"/>
                    </a:cubicBezTo>
                    <a:cubicBezTo>
                      <a:pt x="1617" y="71"/>
                      <a:pt x="1297" y="1"/>
                      <a:pt x="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
              <p:cNvSpPr/>
              <p:nvPr/>
            </p:nvSpPr>
            <p:spPr>
              <a:xfrm rot="-10594719">
                <a:off x="1565235" y="5016770"/>
                <a:ext cx="124668" cy="49551"/>
              </a:xfrm>
              <a:custGeom>
                <a:avLst/>
                <a:gdLst/>
                <a:ahLst/>
                <a:cxnLst/>
                <a:rect l="l" t="t" r="r" b="b"/>
                <a:pathLst>
                  <a:path w="2141" h="851" extrusionOk="0">
                    <a:moveTo>
                      <a:pt x="814" y="1"/>
                    </a:moveTo>
                    <a:cubicBezTo>
                      <a:pt x="564" y="1"/>
                      <a:pt x="323" y="118"/>
                      <a:pt x="156" y="285"/>
                    </a:cubicBezTo>
                    <a:cubicBezTo>
                      <a:pt x="1" y="502"/>
                      <a:pt x="280" y="595"/>
                      <a:pt x="466" y="595"/>
                    </a:cubicBezTo>
                    <a:cubicBezTo>
                      <a:pt x="621" y="595"/>
                      <a:pt x="776" y="657"/>
                      <a:pt x="900" y="781"/>
                    </a:cubicBezTo>
                    <a:cubicBezTo>
                      <a:pt x="1009" y="828"/>
                      <a:pt x="1133" y="851"/>
                      <a:pt x="1257" y="851"/>
                    </a:cubicBezTo>
                    <a:cubicBezTo>
                      <a:pt x="1381" y="851"/>
                      <a:pt x="1505" y="828"/>
                      <a:pt x="1614" y="781"/>
                    </a:cubicBezTo>
                    <a:cubicBezTo>
                      <a:pt x="1738" y="719"/>
                      <a:pt x="2141" y="502"/>
                      <a:pt x="1924" y="347"/>
                    </a:cubicBezTo>
                    <a:cubicBezTo>
                      <a:pt x="1645" y="130"/>
                      <a:pt x="1272" y="6"/>
                      <a:pt x="900" y="6"/>
                    </a:cubicBezTo>
                    <a:cubicBezTo>
                      <a:pt x="871" y="2"/>
                      <a:pt x="843" y="1"/>
                      <a:pt x="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
              <p:cNvSpPr/>
              <p:nvPr/>
            </p:nvSpPr>
            <p:spPr>
              <a:xfrm rot="-10594719">
                <a:off x="1976086" y="4955828"/>
                <a:ext cx="95786" cy="45242"/>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
              <p:cNvSpPr/>
              <p:nvPr/>
            </p:nvSpPr>
            <p:spPr>
              <a:xfrm rot="-10594719">
                <a:off x="1773296" y="4958228"/>
                <a:ext cx="95786" cy="45184"/>
              </a:xfrm>
              <a:custGeom>
                <a:avLst/>
                <a:gdLst/>
                <a:ahLst/>
                <a:cxnLst/>
                <a:rect l="l" t="t" r="r" b="b"/>
                <a:pathLst>
                  <a:path w="1645" h="776" extrusionOk="0">
                    <a:moveTo>
                      <a:pt x="900" y="0"/>
                    </a:moveTo>
                    <a:cubicBezTo>
                      <a:pt x="249" y="0"/>
                      <a:pt x="1" y="776"/>
                      <a:pt x="776" y="776"/>
                    </a:cubicBezTo>
                    <a:cubicBezTo>
                      <a:pt x="1397" y="776"/>
                      <a:pt x="1645" y="0"/>
                      <a:pt x="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
              <p:cNvSpPr/>
              <p:nvPr/>
            </p:nvSpPr>
            <p:spPr>
              <a:xfrm rot="-10594719">
                <a:off x="1864326" y="4858253"/>
                <a:ext cx="126473" cy="45999"/>
              </a:xfrm>
              <a:custGeom>
                <a:avLst/>
                <a:gdLst/>
                <a:ahLst/>
                <a:cxnLst/>
                <a:rect l="l" t="t" r="r" b="b"/>
                <a:pathLst>
                  <a:path w="2172" h="790" extrusionOk="0">
                    <a:moveTo>
                      <a:pt x="828" y="0"/>
                    </a:moveTo>
                    <a:cubicBezTo>
                      <a:pt x="650" y="0"/>
                      <a:pt x="477" y="49"/>
                      <a:pt x="342" y="146"/>
                    </a:cubicBezTo>
                    <a:cubicBezTo>
                      <a:pt x="187" y="239"/>
                      <a:pt x="1" y="487"/>
                      <a:pt x="249" y="611"/>
                    </a:cubicBezTo>
                    <a:cubicBezTo>
                      <a:pt x="525" y="726"/>
                      <a:pt x="835" y="790"/>
                      <a:pt x="1154" y="790"/>
                    </a:cubicBezTo>
                    <a:cubicBezTo>
                      <a:pt x="1265" y="790"/>
                      <a:pt x="1377" y="782"/>
                      <a:pt x="1489" y="766"/>
                    </a:cubicBezTo>
                    <a:cubicBezTo>
                      <a:pt x="1707" y="735"/>
                      <a:pt x="2079" y="611"/>
                      <a:pt x="2110" y="363"/>
                    </a:cubicBezTo>
                    <a:cubicBezTo>
                      <a:pt x="2172" y="115"/>
                      <a:pt x="1800" y="115"/>
                      <a:pt x="1645" y="115"/>
                    </a:cubicBezTo>
                    <a:cubicBezTo>
                      <a:pt x="1595" y="123"/>
                      <a:pt x="1547" y="127"/>
                      <a:pt x="1501" y="127"/>
                    </a:cubicBezTo>
                    <a:cubicBezTo>
                      <a:pt x="1375" y="127"/>
                      <a:pt x="1262" y="98"/>
                      <a:pt x="1148" y="53"/>
                    </a:cubicBezTo>
                    <a:cubicBezTo>
                      <a:pt x="1044" y="18"/>
                      <a:pt x="935"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
              <p:cNvSpPr/>
              <p:nvPr/>
            </p:nvSpPr>
            <p:spPr>
              <a:xfrm rot="-10594719">
                <a:off x="1635557" y="4850249"/>
                <a:ext cx="88566" cy="25328"/>
              </a:xfrm>
              <a:custGeom>
                <a:avLst/>
                <a:gdLst/>
                <a:ahLst/>
                <a:cxnLst/>
                <a:rect l="l" t="t" r="r" b="b"/>
                <a:pathLst>
                  <a:path w="1521" h="435" extrusionOk="0">
                    <a:moveTo>
                      <a:pt x="931" y="1"/>
                    </a:moveTo>
                    <a:cubicBezTo>
                      <a:pt x="652" y="1"/>
                      <a:pt x="404" y="63"/>
                      <a:pt x="156" y="218"/>
                    </a:cubicBezTo>
                    <a:cubicBezTo>
                      <a:pt x="124" y="249"/>
                      <a:pt x="0" y="280"/>
                      <a:pt x="31" y="373"/>
                    </a:cubicBezTo>
                    <a:cubicBezTo>
                      <a:pt x="31" y="435"/>
                      <a:pt x="156" y="435"/>
                      <a:pt x="218" y="435"/>
                    </a:cubicBezTo>
                    <a:lnTo>
                      <a:pt x="590" y="435"/>
                    </a:lnTo>
                    <a:cubicBezTo>
                      <a:pt x="869" y="404"/>
                      <a:pt x="1148" y="342"/>
                      <a:pt x="1365" y="218"/>
                    </a:cubicBezTo>
                    <a:cubicBezTo>
                      <a:pt x="1427" y="187"/>
                      <a:pt x="1520" y="125"/>
                      <a:pt x="1520" y="63"/>
                    </a:cubicBezTo>
                    <a:cubicBezTo>
                      <a:pt x="1489" y="1"/>
                      <a:pt x="1365" y="1"/>
                      <a:pt x="1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
              <p:cNvSpPr/>
              <p:nvPr/>
            </p:nvSpPr>
            <p:spPr>
              <a:xfrm rot="-10594719">
                <a:off x="1326281" y="4893132"/>
                <a:ext cx="144524" cy="58168"/>
              </a:xfrm>
              <a:custGeom>
                <a:avLst/>
                <a:gdLst/>
                <a:ahLst/>
                <a:cxnLst/>
                <a:rect l="l" t="t" r="r" b="b"/>
                <a:pathLst>
                  <a:path w="2482" h="999" extrusionOk="0">
                    <a:moveTo>
                      <a:pt x="782" y="1"/>
                    </a:moveTo>
                    <a:cubicBezTo>
                      <a:pt x="533" y="1"/>
                      <a:pt x="291" y="118"/>
                      <a:pt x="124" y="285"/>
                    </a:cubicBezTo>
                    <a:cubicBezTo>
                      <a:pt x="0" y="502"/>
                      <a:pt x="248" y="626"/>
                      <a:pt x="434" y="626"/>
                    </a:cubicBezTo>
                    <a:lnTo>
                      <a:pt x="434" y="595"/>
                    </a:lnTo>
                    <a:cubicBezTo>
                      <a:pt x="714" y="595"/>
                      <a:pt x="1024" y="719"/>
                      <a:pt x="1241" y="905"/>
                    </a:cubicBezTo>
                    <a:cubicBezTo>
                      <a:pt x="1365" y="967"/>
                      <a:pt x="1497" y="998"/>
                      <a:pt x="1625" y="998"/>
                    </a:cubicBezTo>
                    <a:cubicBezTo>
                      <a:pt x="1753" y="998"/>
                      <a:pt x="1877" y="967"/>
                      <a:pt x="1985" y="905"/>
                    </a:cubicBezTo>
                    <a:cubicBezTo>
                      <a:pt x="2109" y="843"/>
                      <a:pt x="2482" y="626"/>
                      <a:pt x="2296" y="440"/>
                    </a:cubicBezTo>
                    <a:cubicBezTo>
                      <a:pt x="1926" y="156"/>
                      <a:pt x="1479" y="2"/>
                      <a:pt x="1001" y="2"/>
                    </a:cubicBezTo>
                    <a:cubicBezTo>
                      <a:pt x="957" y="2"/>
                      <a:pt x="913" y="3"/>
                      <a:pt x="869" y="6"/>
                    </a:cubicBezTo>
                    <a:cubicBezTo>
                      <a:pt x="840" y="2"/>
                      <a:pt x="811" y="1"/>
                      <a:pt x="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
              <p:cNvSpPr/>
              <p:nvPr/>
            </p:nvSpPr>
            <p:spPr>
              <a:xfrm rot="-10594719">
                <a:off x="1377624" y="4771551"/>
                <a:ext cx="112090" cy="34645"/>
              </a:xfrm>
              <a:custGeom>
                <a:avLst/>
                <a:gdLst/>
                <a:ahLst/>
                <a:cxnLst/>
                <a:rect l="l" t="t" r="r" b="b"/>
                <a:pathLst>
                  <a:path w="1925" h="595" extrusionOk="0">
                    <a:moveTo>
                      <a:pt x="956" y="1"/>
                    </a:moveTo>
                    <a:cubicBezTo>
                      <a:pt x="755" y="1"/>
                      <a:pt x="563" y="59"/>
                      <a:pt x="404" y="149"/>
                    </a:cubicBezTo>
                    <a:cubicBezTo>
                      <a:pt x="280" y="211"/>
                      <a:pt x="1" y="397"/>
                      <a:pt x="249" y="460"/>
                    </a:cubicBezTo>
                    <a:lnTo>
                      <a:pt x="776" y="584"/>
                    </a:lnTo>
                    <a:cubicBezTo>
                      <a:pt x="835" y="591"/>
                      <a:pt x="895" y="595"/>
                      <a:pt x="957" y="595"/>
                    </a:cubicBezTo>
                    <a:cubicBezTo>
                      <a:pt x="1155" y="595"/>
                      <a:pt x="1362" y="554"/>
                      <a:pt x="1552" y="460"/>
                    </a:cubicBezTo>
                    <a:cubicBezTo>
                      <a:pt x="1645" y="397"/>
                      <a:pt x="1924" y="211"/>
                      <a:pt x="1676" y="149"/>
                    </a:cubicBezTo>
                    <a:lnTo>
                      <a:pt x="1180" y="25"/>
                    </a:lnTo>
                    <a:cubicBezTo>
                      <a:pt x="1105" y="9"/>
                      <a:pt x="1030" y="1"/>
                      <a:pt x="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
              <p:cNvSpPr/>
              <p:nvPr/>
            </p:nvSpPr>
            <p:spPr>
              <a:xfrm rot="-10594719">
                <a:off x="1803282" y="4697382"/>
                <a:ext cx="112032" cy="48211"/>
              </a:xfrm>
              <a:custGeom>
                <a:avLst/>
                <a:gdLst/>
                <a:ahLst/>
                <a:cxnLst/>
                <a:rect l="l" t="t" r="r" b="b"/>
                <a:pathLst>
                  <a:path w="1924" h="828" extrusionOk="0">
                    <a:moveTo>
                      <a:pt x="826" y="1"/>
                    </a:moveTo>
                    <a:cubicBezTo>
                      <a:pt x="594" y="1"/>
                      <a:pt x="368" y="69"/>
                      <a:pt x="187" y="225"/>
                    </a:cubicBezTo>
                    <a:cubicBezTo>
                      <a:pt x="0" y="349"/>
                      <a:pt x="31" y="535"/>
                      <a:pt x="280" y="535"/>
                    </a:cubicBezTo>
                    <a:lnTo>
                      <a:pt x="249" y="535"/>
                    </a:lnTo>
                    <a:cubicBezTo>
                      <a:pt x="404" y="567"/>
                      <a:pt x="559" y="629"/>
                      <a:pt x="683" y="753"/>
                    </a:cubicBezTo>
                    <a:cubicBezTo>
                      <a:pt x="749" y="808"/>
                      <a:pt x="838" y="828"/>
                      <a:pt x="935" y="828"/>
                    </a:cubicBezTo>
                    <a:cubicBezTo>
                      <a:pt x="1110" y="828"/>
                      <a:pt x="1307" y="762"/>
                      <a:pt x="1427" y="722"/>
                    </a:cubicBezTo>
                    <a:cubicBezTo>
                      <a:pt x="1520" y="691"/>
                      <a:pt x="1924" y="473"/>
                      <a:pt x="1738" y="318"/>
                    </a:cubicBezTo>
                    <a:cubicBezTo>
                      <a:pt x="1520" y="132"/>
                      <a:pt x="1241" y="39"/>
                      <a:pt x="962" y="8"/>
                    </a:cubicBezTo>
                    <a:cubicBezTo>
                      <a:pt x="917" y="3"/>
                      <a:pt x="871" y="1"/>
                      <a:pt x="8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
              <p:cNvSpPr/>
              <p:nvPr/>
            </p:nvSpPr>
            <p:spPr>
              <a:xfrm rot="-10594719">
                <a:off x="1895778" y="4578886"/>
                <a:ext cx="113837" cy="36159"/>
              </a:xfrm>
              <a:custGeom>
                <a:avLst/>
                <a:gdLst/>
                <a:ahLst/>
                <a:cxnLst/>
                <a:rect l="l" t="t" r="r" b="b"/>
                <a:pathLst>
                  <a:path w="1955" h="621" extrusionOk="0">
                    <a:moveTo>
                      <a:pt x="1210" y="1"/>
                    </a:moveTo>
                    <a:cubicBezTo>
                      <a:pt x="807" y="1"/>
                      <a:pt x="1" y="621"/>
                      <a:pt x="745" y="621"/>
                    </a:cubicBezTo>
                    <a:cubicBezTo>
                      <a:pt x="1148" y="621"/>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
              <p:cNvSpPr/>
              <p:nvPr/>
            </p:nvSpPr>
            <p:spPr>
              <a:xfrm rot="-10594719">
                <a:off x="1667823" y="4452968"/>
                <a:ext cx="119311" cy="43903"/>
              </a:xfrm>
              <a:custGeom>
                <a:avLst/>
                <a:gdLst/>
                <a:ahLst/>
                <a:cxnLst/>
                <a:rect l="l" t="t" r="r" b="b"/>
                <a:pathLst>
                  <a:path w="2049" h="754" extrusionOk="0">
                    <a:moveTo>
                      <a:pt x="754" y="0"/>
                    </a:moveTo>
                    <a:cubicBezTo>
                      <a:pt x="504" y="0"/>
                      <a:pt x="264" y="123"/>
                      <a:pt x="125" y="346"/>
                    </a:cubicBezTo>
                    <a:cubicBezTo>
                      <a:pt x="1" y="563"/>
                      <a:pt x="218" y="749"/>
                      <a:pt x="435" y="749"/>
                    </a:cubicBezTo>
                    <a:lnTo>
                      <a:pt x="1180" y="749"/>
                    </a:lnTo>
                    <a:cubicBezTo>
                      <a:pt x="1208" y="752"/>
                      <a:pt x="1237" y="754"/>
                      <a:pt x="1265" y="754"/>
                    </a:cubicBezTo>
                    <a:cubicBezTo>
                      <a:pt x="1515" y="754"/>
                      <a:pt x="1757" y="634"/>
                      <a:pt x="1924" y="439"/>
                    </a:cubicBezTo>
                    <a:cubicBezTo>
                      <a:pt x="2048" y="191"/>
                      <a:pt x="1831" y="5"/>
                      <a:pt x="1583" y="5"/>
                    </a:cubicBezTo>
                    <a:lnTo>
                      <a:pt x="839" y="5"/>
                    </a:lnTo>
                    <a:cubicBezTo>
                      <a:pt x="810" y="2"/>
                      <a:pt x="782" y="0"/>
                      <a:pt x="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
              <p:cNvSpPr/>
              <p:nvPr/>
            </p:nvSpPr>
            <p:spPr>
              <a:xfrm rot="-10594719">
                <a:off x="1579763" y="4538236"/>
                <a:ext cx="113896" cy="34412"/>
              </a:xfrm>
              <a:custGeom>
                <a:avLst/>
                <a:gdLst/>
                <a:ahLst/>
                <a:cxnLst/>
                <a:rect l="l" t="t" r="r" b="b"/>
                <a:pathLst>
                  <a:path w="1956" h="591" extrusionOk="0">
                    <a:moveTo>
                      <a:pt x="1211" y="1"/>
                    </a:moveTo>
                    <a:cubicBezTo>
                      <a:pt x="838" y="1"/>
                      <a:pt x="1" y="590"/>
                      <a:pt x="776" y="590"/>
                    </a:cubicBezTo>
                    <a:cubicBezTo>
                      <a:pt x="1149" y="590"/>
                      <a:pt x="1955"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
              <p:cNvSpPr/>
              <p:nvPr/>
            </p:nvSpPr>
            <p:spPr>
              <a:xfrm rot="-10594719">
                <a:off x="1579808" y="4655738"/>
                <a:ext cx="106675" cy="39652"/>
              </a:xfrm>
              <a:custGeom>
                <a:avLst/>
                <a:gdLst/>
                <a:ahLst/>
                <a:cxnLst/>
                <a:rect l="l" t="t" r="r" b="b"/>
                <a:pathLst>
                  <a:path w="1832" h="681" extrusionOk="0">
                    <a:moveTo>
                      <a:pt x="915" y="1"/>
                    </a:moveTo>
                    <a:cubicBezTo>
                      <a:pt x="727" y="1"/>
                      <a:pt x="543" y="49"/>
                      <a:pt x="373" y="155"/>
                    </a:cubicBezTo>
                    <a:cubicBezTo>
                      <a:pt x="249" y="217"/>
                      <a:pt x="1" y="434"/>
                      <a:pt x="280" y="527"/>
                    </a:cubicBezTo>
                    <a:lnTo>
                      <a:pt x="683" y="651"/>
                    </a:lnTo>
                    <a:cubicBezTo>
                      <a:pt x="762" y="671"/>
                      <a:pt x="844" y="681"/>
                      <a:pt x="926" y="681"/>
                    </a:cubicBezTo>
                    <a:cubicBezTo>
                      <a:pt x="1105" y="681"/>
                      <a:pt x="1289" y="633"/>
                      <a:pt x="1459" y="527"/>
                    </a:cubicBezTo>
                    <a:cubicBezTo>
                      <a:pt x="1583" y="465"/>
                      <a:pt x="1831" y="248"/>
                      <a:pt x="1552" y="155"/>
                    </a:cubicBezTo>
                    <a:lnTo>
                      <a:pt x="1180" y="31"/>
                    </a:lnTo>
                    <a:cubicBezTo>
                      <a:pt x="1091" y="11"/>
                      <a:pt x="1003" y="1"/>
                      <a:pt x="9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
              <p:cNvSpPr/>
              <p:nvPr/>
            </p:nvSpPr>
            <p:spPr>
              <a:xfrm rot="-10594719">
                <a:off x="1253171" y="4536196"/>
                <a:ext cx="131888" cy="69813"/>
              </a:xfrm>
              <a:custGeom>
                <a:avLst/>
                <a:gdLst/>
                <a:ahLst/>
                <a:cxnLst/>
                <a:rect l="l" t="t" r="r" b="b"/>
                <a:pathLst>
                  <a:path w="2265" h="1199" extrusionOk="0">
                    <a:moveTo>
                      <a:pt x="979" y="0"/>
                    </a:moveTo>
                    <a:cubicBezTo>
                      <a:pt x="813" y="0"/>
                      <a:pt x="636" y="53"/>
                      <a:pt x="497" y="92"/>
                    </a:cubicBezTo>
                    <a:cubicBezTo>
                      <a:pt x="403" y="123"/>
                      <a:pt x="0" y="341"/>
                      <a:pt x="186" y="496"/>
                    </a:cubicBezTo>
                    <a:lnTo>
                      <a:pt x="1055" y="1116"/>
                    </a:lnTo>
                    <a:cubicBezTo>
                      <a:pt x="1127" y="1176"/>
                      <a:pt x="1222" y="1199"/>
                      <a:pt x="1323" y="1199"/>
                    </a:cubicBezTo>
                    <a:cubicBezTo>
                      <a:pt x="1482" y="1199"/>
                      <a:pt x="1654" y="1142"/>
                      <a:pt x="1768" y="1085"/>
                    </a:cubicBezTo>
                    <a:cubicBezTo>
                      <a:pt x="1861" y="1054"/>
                      <a:pt x="2265" y="868"/>
                      <a:pt x="2079" y="713"/>
                    </a:cubicBezTo>
                    <a:lnTo>
                      <a:pt x="1241" y="61"/>
                    </a:lnTo>
                    <a:cubicBezTo>
                      <a:pt x="1163" y="17"/>
                      <a:pt x="1073" y="0"/>
                      <a:pt x="9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
              <p:cNvSpPr/>
              <p:nvPr/>
            </p:nvSpPr>
            <p:spPr>
              <a:xfrm rot="-10594719">
                <a:off x="1324781" y="4401406"/>
                <a:ext cx="110227" cy="62419"/>
              </a:xfrm>
              <a:custGeom>
                <a:avLst/>
                <a:gdLst/>
                <a:ahLst/>
                <a:cxnLst/>
                <a:rect l="l" t="t" r="r" b="b"/>
                <a:pathLst>
                  <a:path w="1893" h="1072" extrusionOk="0">
                    <a:moveTo>
                      <a:pt x="707" y="1"/>
                    </a:moveTo>
                    <a:cubicBezTo>
                      <a:pt x="508" y="1"/>
                      <a:pt x="317" y="77"/>
                      <a:pt x="187" y="229"/>
                    </a:cubicBezTo>
                    <a:cubicBezTo>
                      <a:pt x="1" y="415"/>
                      <a:pt x="94" y="725"/>
                      <a:pt x="342" y="787"/>
                    </a:cubicBezTo>
                    <a:lnTo>
                      <a:pt x="962" y="1035"/>
                    </a:lnTo>
                    <a:cubicBezTo>
                      <a:pt x="1037" y="1060"/>
                      <a:pt x="1114" y="1072"/>
                      <a:pt x="1190" y="1072"/>
                    </a:cubicBezTo>
                    <a:cubicBezTo>
                      <a:pt x="1399" y="1072"/>
                      <a:pt x="1602" y="986"/>
                      <a:pt x="1738" y="849"/>
                    </a:cubicBezTo>
                    <a:cubicBezTo>
                      <a:pt x="1893" y="663"/>
                      <a:pt x="1831" y="353"/>
                      <a:pt x="1583" y="291"/>
                    </a:cubicBezTo>
                    <a:lnTo>
                      <a:pt x="962" y="43"/>
                    </a:lnTo>
                    <a:cubicBezTo>
                      <a:pt x="879" y="15"/>
                      <a:pt x="792" y="1"/>
                      <a:pt x="7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
              <p:cNvSpPr/>
              <p:nvPr/>
            </p:nvSpPr>
            <p:spPr>
              <a:xfrm rot="-10594719">
                <a:off x="1535351" y="4341719"/>
                <a:ext cx="103007" cy="37556"/>
              </a:xfrm>
              <a:custGeom>
                <a:avLst/>
                <a:gdLst/>
                <a:ahLst/>
                <a:cxnLst/>
                <a:rect l="l" t="t" r="r" b="b"/>
                <a:pathLst>
                  <a:path w="1769" h="645" extrusionOk="0">
                    <a:moveTo>
                      <a:pt x="925" y="1"/>
                    </a:moveTo>
                    <a:cubicBezTo>
                      <a:pt x="724" y="1"/>
                      <a:pt x="532" y="58"/>
                      <a:pt x="373" y="149"/>
                    </a:cubicBezTo>
                    <a:cubicBezTo>
                      <a:pt x="249" y="211"/>
                      <a:pt x="1" y="428"/>
                      <a:pt x="249" y="490"/>
                    </a:cubicBezTo>
                    <a:lnTo>
                      <a:pt x="652" y="614"/>
                    </a:lnTo>
                    <a:cubicBezTo>
                      <a:pt x="731" y="634"/>
                      <a:pt x="812" y="644"/>
                      <a:pt x="895" y="644"/>
                    </a:cubicBezTo>
                    <a:cubicBezTo>
                      <a:pt x="1074" y="644"/>
                      <a:pt x="1258" y="596"/>
                      <a:pt x="1428" y="490"/>
                    </a:cubicBezTo>
                    <a:cubicBezTo>
                      <a:pt x="1521" y="428"/>
                      <a:pt x="1769" y="242"/>
                      <a:pt x="1521" y="149"/>
                    </a:cubicBezTo>
                    <a:lnTo>
                      <a:pt x="1148" y="25"/>
                    </a:lnTo>
                    <a:cubicBezTo>
                      <a:pt x="1074" y="8"/>
                      <a:pt x="999" y="1"/>
                      <a:pt x="9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
              <p:cNvSpPr/>
              <p:nvPr/>
            </p:nvSpPr>
            <p:spPr>
              <a:xfrm rot="-10594719">
                <a:off x="1118834" y="4308400"/>
                <a:ext cx="117506" cy="54616"/>
              </a:xfrm>
              <a:custGeom>
                <a:avLst/>
                <a:gdLst/>
                <a:ahLst/>
                <a:cxnLst/>
                <a:rect l="l" t="t" r="r" b="b"/>
                <a:pathLst>
                  <a:path w="2018" h="938" extrusionOk="0">
                    <a:moveTo>
                      <a:pt x="1418" y="1"/>
                    </a:moveTo>
                    <a:cubicBezTo>
                      <a:pt x="1366" y="1"/>
                      <a:pt x="1316" y="5"/>
                      <a:pt x="1273" y="11"/>
                    </a:cubicBezTo>
                    <a:lnTo>
                      <a:pt x="528" y="135"/>
                    </a:lnTo>
                    <a:cubicBezTo>
                      <a:pt x="311" y="197"/>
                      <a:pt x="1" y="445"/>
                      <a:pt x="63" y="693"/>
                    </a:cubicBezTo>
                    <a:cubicBezTo>
                      <a:pt x="130" y="872"/>
                      <a:pt x="341" y="938"/>
                      <a:pt x="535" y="938"/>
                    </a:cubicBezTo>
                    <a:cubicBezTo>
                      <a:pt x="611" y="938"/>
                      <a:pt x="684" y="928"/>
                      <a:pt x="745" y="910"/>
                    </a:cubicBezTo>
                    <a:lnTo>
                      <a:pt x="1490" y="786"/>
                    </a:lnTo>
                    <a:cubicBezTo>
                      <a:pt x="1707" y="755"/>
                      <a:pt x="2017" y="507"/>
                      <a:pt x="1955" y="259"/>
                    </a:cubicBezTo>
                    <a:cubicBezTo>
                      <a:pt x="1881" y="60"/>
                      <a:pt x="1628" y="1"/>
                      <a:pt x="1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
              <p:cNvSpPr/>
              <p:nvPr/>
            </p:nvSpPr>
            <p:spPr>
              <a:xfrm rot="-10594719">
                <a:off x="780859" y="4335661"/>
                <a:ext cx="95786" cy="48037"/>
              </a:xfrm>
              <a:custGeom>
                <a:avLst/>
                <a:gdLst/>
                <a:ahLst/>
                <a:cxnLst/>
                <a:rect l="l" t="t" r="r" b="b"/>
                <a:pathLst>
                  <a:path w="1645" h="825" extrusionOk="0">
                    <a:moveTo>
                      <a:pt x="1144" y="0"/>
                    </a:moveTo>
                    <a:cubicBezTo>
                      <a:pt x="983" y="0"/>
                      <a:pt x="816" y="51"/>
                      <a:pt x="714" y="102"/>
                    </a:cubicBezTo>
                    <a:lnTo>
                      <a:pt x="466" y="226"/>
                    </a:lnTo>
                    <a:cubicBezTo>
                      <a:pt x="311" y="289"/>
                      <a:pt x="1" y="506"/>
                      <a:pt x="187" y="692"/>
                    </a:cubicBezTo>
                    <a:cubicBezTo>
                      <a:pt x="257" y="790"/>
                      <a:pt x="378" y="825"/>
                      <a:pt x="507" y="825"/>
                    </a:cubicBezTo>
                    <a:cubicBezTo>
                      <a:pt x="662" y="825"/>
                      <a:pt x="829" y="774"/>
                      <a:pt x="931" y="723"/>
                    </a:cubicBezTo>
                    <a:lnTo>
                      <a:pt x="1180" y="599"/>
                    </a:lnTo>
                    <a:cubicBezTo>
                      <a:pt x="1335" y="537"/>
                      <a:pt x="1645" y="320"/>
                      <a:pt x="1490" y="133"/>
                    </a:cubicBezTo>
                    <a:cubicBezTo>
                      <a:pt x="1406" y="35"/>
                      <a:pt x="1277" y="0"/>
                      <a:pt x="1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
              <p:cNvSpPr/>
              <p:nvPr/>
            </p:nvSpPr>
            <p:spPr>
              <a:xfrm rot="-10594719">
                <a:off x="896926" y="4426275"/>
                <a:ext cx="104812" cy="39303"/>
              </a:xfrm>
              <a:custGeom>
                <a:avLst/>
                <a:gdLst/>
                <a:ahLst/>
                <a:cxnLst/>
                <a:rect l="l" t="t" r="r" b="b"/>
                <a:pathLst>
                  <a:path w="1800" h="675" extrusionOk="0">
                    <a:moveTo>
                      <a:pt x="1130" y="0"/>
                    </a:moveTo>
                    <a:cubicBezTo>
                      <a:pt x="769" y="0"/>
                      <a:pt x="422" y="122"/>
                      <a:pt x="124" y="328"/>
                    </a:cubicBezTo>
                    <a:cubicBezTo>
                      <a:pt x="62" y="390"/>
                      <a:pt x="0" y="452"/>
                      <a:pt x="0" y="545"/>
                    </a:cubicBezTo>
                    <a:cubicBezTo>
                      <a:pt x="31" y="638"/>
                      <a:pt x="155" y="669"/>
                      <a:pt x="218" y="669"/>
                    </a:cubicBezTo>
                    <a:cubicBezTo>
                      <a:pt x="254" y="673"/>
                      <a:pt x="290" y="675"/>
                      <a:pt x="326" y="675"/>
                    </a:cubicBezTo>
                    <a:cubicBezTo>
                      <a:pt x="508" y="675"/>
                      <a:pt x="686" y="625"/>
                      <a:pt x="844" y="543"/>
                    </a:cubicBezTo>
                    <a:lnTo>
                      <a:pt x="844" y="543"/>
                    </a:lnTo>
                    <a:cubicBezTo>
                      <a:pt x="857" y="544"/>
                      <a:pt x="871" y="544"/>
                      <a:pt x="884" y="544"/>
                    </a:cubicBezTo>
                    <a:cubicBezTo>
                      <a:pt x="1071" y="544"/>
                      <a:pt x="1248" y="496"/>
                      <a:pt x="1396" y="390"/>
                    </a:cubicBezTo>
                    <a:cubicBezTo>
                      <a:pt x="1520" y="359"/>
                      <a:pt x="1800" y="111"/>
                      <a:pt x="1520" y="49"/>
                    </a:cubicBezTo>
                    <a:cubicBezTo>
                      <a:pt x="1390" y="16"/>
                      <a:pt x="1259" y="0"/>
                      <a:pt x="1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
              <p:cNvSpPr/>
              <p:nvPr/>
            </p:nvSpPr>
            <p:spPr>
              <a:xfrm rot="-10594719">
                <a:off x="1035410" y="4484473"/>
                <a:ext cx="146329" cy="74355"/>
              </a:xfrm>
              <a:custGeom>
                <a:avLst/>
                <a:gdLst/>
                <a:ahLst/>
                <a:cxnLst/>
                <a:rect l="l" t="t" r="r" b="b"/>
                <a:pathLst>
                  <a:path w="2513" h="1277" extrusionOk="0">
                    <a:moveTo>
                      <a:pt x="1964" y="0"/>
                    </a:moveTo>
                    <a:cubicBezTo>
                      <a:pt x="1894" y="0"/>
                      <a:pt x="1826" y="10"/>
                      <a:pt x="1769" y="27"/>
                    </a:cubicBezTo>
                    <a:lnTo>
                      <a:pt x="528" y="430"/>
                    </a:lnTo>
                    <a:cubicBezTo>
                      <a:pt x="280" y="492"/>
                      <a:pt x="0" y="709"/>
                      <a:pt x="62" y="988"/>
                    </a:cubicBezTo>
                    <a:cubicBezTo>
                      <a:pt x="129" y="1188"/>
                      <a:pt x="339" y="1277"/>
                      <a:pt x="532" y="1277"/>
                    </a:cubicBezTo>
                    <a:cubicBezTo>
                      <a:pt x="609" y="1277"/>
                      <a:pt x="683" y="1263"/>
                      <a:pt x="745" y="1236"/>
                    </a:cubicBezTo>
                    <a:lnTo>
                      <a:pt x="1986" y="864"/>
                    </a:lnTo>
                    <a:cubicBezTo>
                      <a:pt x="2203" y="771"/>
                      <a:pt x="2513" y="585"/>
                      <a:pt x="2420" y="306"/>
                    </a:cubicBezTo>
                    <a:cubicBezTo>
                      <a:pt x="2374" y="77"/>
                      <a:pt x="2160" y="0"/>
                      <a:pt x="19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
              <p:cNvSpPr/>
              <p:nvPr/>
            </p:nvSpPr>
            <p:spPr>
              <a:xfrm rot="-10594719">
                <a:off x="1152901" y="4685992"/>
                <a:ext cx="99397" cy="36450"/>
              </a:xfrm>
              <a:custGeom>
                <a:avLst/>
                <a:gdLst/>
                <a:ahLst/>
                <a:cxnLst/>
                <a:rect l="l" t="t" r="r" b="b"/>
                <a:pathLst>
                  <a:path w="1707" h="626" extrusionOk="0">
                    <a:moveTo>
                      <a:pt x="785" y="0"/>
                    </a:moveTo>
                    <a:cubicBezTo>
                      <a:pt x="540" y="0"/>
                      <a:pt x="323" y="120"/>
                      <a:pt x="156" y="315"/>
                    </a:cubicBezTo>
                    <a:cubicBezTo>
                      <a:pt x="1" y="532"/>
                      <a:pt x="280" y="625"/>
                      <a:pt x="435" y="625"/>
                    </a:cubicBezTo>
                    <a:lnTo>
                      <a:pt x="838" y="625"/>
                    </a:lnTo>
                    <a:cubicBezTo>
                      <a:pt x="1117" y="625"/>
                      <a:pt x="1365" y="532"/>
                      <a:pt x="1583" y="315"/>
                    </a:cubicBezTo>
                    <a:cubicBezTo>
                      <a:pt x="1707" y="98"/>
                      <a:pt x="1458" y="5"/>
                      <a:pt x="1272" y="5"/>
                    </a:cubicBezTo>
                    <a:lnTo>
                      <a:pt x="869" y="5"/>
                    </a:lnTo>
                    <a:cubicBezTo>
                      <a:pt x="841" y="2"/>
                      <a:pt x="812" y="0"/>
                      <a:pt x="7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
              <p:cNvSpPr/>
              <p:nvPr/>
            </p:nvSpPr>
            <p:spPr>
              <a:xfrm rot="-10594719">
                <a:off x="1100228" y="4854235"/>
                <a:ext cx="153608" cy="70337"/>
              </a:xfrm>
              <a:custGeom>
                <a:avLst/>
                <a:gdLst/>
                <a:ahLst/>
                <a:cxnLst/>
                <a:rect l="l" t="t" r="r" b="b"/>
                <a:pathLst>
                  <a:path w="2638" h="1208" extrusionOk="0">
                    <a:moveTo>
                      <a:pt x="729" y="0"/>
                    </a:moveTo>
                    <a:cubicBezTo>
                      <a:pt x="520" y="0"/>
                      <a:pt x="320" y="76"/>
                      <a:pt x="156" y="240"/>
                    </a:cubicBezTo>
                    <a:cubicBezTo>
                      <a:pt x="0" y="426"/>
                      <a:pt x="62" y="736"/>
                      <a:pt x="311" y="798"/>
                    </a:cubicBezTo>
                    <a:lnTo>
                      <a:pt x="1675" y="1171"/>
                    </a:lnTo>
                    <a:cubicBezTo>
                      <a:pt x="1750" y="1195"/>
                      <a:pt x="1827" y="1207"/>
                      <a:pt x="1904" y="1207"/>
                    </a:cubicBezTo>
                    <a:cubicBezTo>
                      <a:pt x="2112" y="1207"/>
                      <a:pt x="2315" y="1121"/>
                      <a:pt x="2451" y="984"/>
                    </a:cubicBezTo>
                    <a:cubicBezTo>
                      <a:pt x="2637" y="798"/>
                      <a:pt x="2544" y="488"/>
                      <a:pt x="2296" y="426"/>
                    </a:cubicBezTo>
                    <a:lnTo>
                      <a:pt x="931" y="23"/>
                    </a:lnTo>
                    <a:cubicBezTo>
                      <a:pt x="863" y="8"/>
                      <a:pt x="796" y="0"/>
                      <a:pt x="7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
              <p:cNvSpPr/>
              <p:nvPr/>
            </p:nvSpPr>
            <p:spPr>
              <a:xfrm rot="-10594719">
                <a:off x="909141" y="4699932"/>
                <a:ext cx="84956" cy="50657"/>
              </a:xfrm>
              <a:custGeom>
                <a:avLst/>
                <a:gdLst/>
                <a:ahLst/>
                <a:cxnLst/>
                <a:rect l="l" t="t" r="r" b="b"/>
                <a:pathLst>
                  <a:path w="1459" h="870" extrusionOk="0">
                    <a:moveTo>
                      <a:pt x="652" y="1"/>
                    </a:moveTo>
                    <a:cubicBezTo>
                      <a:pt x="342" y="1"/>
                      <a:pt x="93" y="187"/>
                      <a:pt x="31" y="466"/>
                    </a:cubicBezTo>
                    <a:cubicBezTo>
                      <a:pt x="0" y="745"/>
                      <a:pt x="310" y="838"/>
                      <a:pt x="559" y="838"/>
                    </a:cubicBezTo>
                    <a:lnTo>
                      <a:pt x="559" y="869"/>
                    </a:lnTo>
                    <a:lnTo>
                      <a:pt x="807" y="869"/>
                    </a:lnTo>
                    <a:cubicBezTo>
                      <a:pt x="1055" y="869"/>
                      <a:pt x="1396" y="652"/>
                      <a:pt x="1427" y="404"/>
                    </a:cubicBezTo>
                    <a:cubicBezTo>
                      <a:pt x="1458" y="125"/>
                      <a:pt x="1148"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
              <p:cNvSpPr/>
              <p:nvPr/>
            </p:nvSpPr>
            <p:spPr>
              <a:xfrm rot="-10594719">
                <a:off x="661505" y="4790849"/>
                <a:ext cx="119253" cy="43961"/>
              </a:xfrm>
              <a:custGeom>
                <a:avLst/>
                <a:gdLst/>
                <a:ahLst/>
                <a:cxnLst/>
                <a:rect l="l" t="t" r="r" b="b"/>
                <a:pathLst>
                  <a:path w="2048" h="755" extrusionOk="0">
                    <a:moveTo>
                      <a:pt x="775" y="1"/>
                    </a:moveTo>
                    <a:cubicBezTo>
                      <a:pt x="503" y="1"/>
                      <a:pt x="264" y="121"/>
                      <a:pt x="125" y="316"/>
                    </a:cubicBezTo>
                    <a:cubicBezTo>
                      <a:pt x="1" y="564"/>
                      <a:pt x="218" y="750"/>
                      <a:pt x="435" y="750"/>
                    </a:cubicBezTo>
                    <a:lnTo>
                      <a:pt x="1210" y="750"/>
                    </a:lnTo>
                    <a:cubicBezTo>
                      <a:pt x="1238" y="753"/>
                      <a:pt x="1267" y="755"/>
                      <a:pt x="1295" y="755"/>
                    </a:cubicBezTo>
                    <a:cubicBezTo>
                      <a:pt x="1545" y="755"/>
                      <a:pt x="1784" y="632"/>
                      <a:pt x="1924" y="409"/>
                    </a:cubicBezTo>
                    <a:cubicBezTo>
                      <a:pt x="2048" y="192"/>
                      <a:pt x="1831" y="6"/>
                      <a:pt x="1614" y="6"/>
                    </a:cubicBezTo>
                    <a:lnTo>
                      <a:pt x="869" y="6"/>
                    </a:lnTo>
                    <a:cubicBezTo>
                      <a:pt x="837" y="2"/>
                      <a:pt x="806"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
              <p:cNvSpPr/>
              <p:nvPr/>
            </p:nvSpPr>
            <p:spPr>
              <a:xfrm rot="-10594719">
                <a:off x="716042" y="4640466"/>
                <a:ext cx="115642" cy="32548"/>
              </a:xfrm>
              <a:custGeom>
                <a:avLst/>
                <a:gdLst/>
                <a:ahLst/>
                <a:cxnLst/>
                <a:rect l="l" t="t" r="r" b="b"/>
                <a:pathLst>
                  <a:path w="1986" h="559" extrusionOk="0">
                    <a:moveTo>
                      <a:pt x="1210" y="0"/>
                    </a:moveTo>
                    <a:cubicBezTo>
                      <a:pt x="838" y="0"/>
                      <a:pt x="0" y="559"/>
                      <a:pt x="776" y="559"/>
                    </a:cubicBezTo>
                    <a:cubicBezTo>
                      <a:pt x="1148" y="559"/>
                      <a:pt x="1985" y="0"/>
                      <a:pt x="1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
              <p:cNvSpPr/>
              <p:nvPr/>
            </p:nvSpPr>
            <p:spPr>
              <a:xfrm rot="-10594719">
                <a:off x="596313" y="4488004"/>
                <a:ext cx="97591" cy="45242"/>
              </a:xfrm>
              <a:custGeom>
                <a:avLst/>
                <a:gdLst/>
                <a:ahLst/>
                <a:cxnLst/>
                <a:rect l="l" t="t" r="r" b="b"/>
                <a:pathLst>
                  <a:path w="1676" h="777" extrusionOk="0">
                    <a:moveTo>
                      <a:pt x="652" y="1"/>
                    </a:moveTo>
                    <a:cubicBezTo>
                      <a:pt x="404" y="1"/>
                      <a:pt x="63" y="187"/>
                      <a:pt x="32" y="435"/>
                    </a:cubicBezTo>
                    <a:cubicBezTo>
                      <a:pt x="1" y="683"/>
                      <a:pt x="342" y="776"/>
                      <a:pt x="528" y="776"/>
                    </a:cubicBezTo>
                    <a:lnTo>
                      <a:pt x="1024" y="776"/>
                    </a:lnTo>
                    <a:cubicBezTo>
                      <a:pt x="1272" y="776"/>
                      <a:pt x="1614" y="590"/>
                      <a:pt x="1645" y="342"/>
                    </a:cubicBezTo>
                    <a:cubicBezTo>
                      <a:pt x="1676" y="63"/>
                      <a:pt x="1365" y="1"/>
                      <a:pt x="1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
              <p:cNvSpPr/>
              <p:nvPr/>
            </p:nvSpPr>
            <p:spPr>
              <a:xfrm rot="-10594719">
                <a:off x="411673" y="4405110"/>
                <a:ext cx="113837" cy="32548"/>
              </a:xfrm>
              <a:custGeom>
                <a:avLst/>
                <a:gdLst/>
                <a:ahLst/>
                <a:cxnLst/>
                <a:rect l="l" t="t" r="r" b="b"/>
                <a:pathLst>
                  <a:path w="1955" h="559" extrusionOk="0">
                    <a:moveTo>
                      <a:pt x="1210" y="1"/>
                    </a:moveTo>
                    <a:cubicBezTo>
                      <a:pt x="807" y="1"/>
                      <a:pt x="0" y="559"/>
                      <a:pt x="745" y="559"/>
                    </a:cubicBezTo>
                    <a:cubicBezTo>
                      <a:pt x="1148" y="559"/>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
              <p:cNvSpPr/>
              <p:nvPr/>
            </p:nvSpPr>
            <p:spPr>
              <a:xfrm rot="-10594719">
                <a:off x="260348" y="4417234"/>
                <a:ext cx="95786" cy="45184"/>
              </a:xfrm>
              <a:custGeom>
                <a:avLst/>
                <a:gdLst/>
                <a:ahLst/>
                <a:cxnLst/>
                <a:rect l="l" t="t" r="r" b="b"/>
                <a:pathLst>
                  <a:path w="1645" h="776" extrusionOk="0">
                    <a:moveTo>
                      <a:pt x="869" y="0"/>
                    </a:moveTo>
                    <a:cubicBezTo>
                      <a:pt x="248" y="0"/>
                      <a:pt x="0" y="776"/>
                      <a:pt x="776" y="776"/>
                    </a:cubicBezTo>
                    <a:cubicBezTo>
                      <a:pt x="1396" y="776"/>
                      <a:pt x="1644"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
              <p:cNvSpPr/>
              <p:nvPr/>
            </p:nvSpPr>
            <p:spPr>
              <a:xfrm rot="-10594719">
                <a:off x="298549" y="4538806"/>
                <a:ext cx="92176" cy="38255"/>
              </a:xfrm>
              <a:custGeom>
                <a:avLst/>
                <a:gdLst/>
                <a:ahLst/>
                <a:cxnLst/>
                <a:rect l="l" t="t" r="r" b="b"/>
                <a:pathLst>
                  <a:path w="1583" h="657" extrusionOk="0">
                    <a:moveTo>
                      <a:pt x="807" y="0"/>
                    </a:moveTo>
                    <a:cubicBezTo>
                      <a:pt x="540" y="0"/>
                      <a:pt x="323" y="120"/>
                      <a:pt x="156" y="315"/>
                    </a:cubicBezTo>
                    <a:cubicBezTo>
                      <a:pt x="1" y="532"/>
                      <a:pt x="280" y="656"/>
                      <a:pt x="466" y="656"/>
                    </a:cubicBezTo>
                    <a:lnTo>
                      <a:pt x="714" y="656"/>
                    </a:lnTo>
                    <a:cubicBezTo>
                      <a:pt x="993" y="656"/>
                      <a:pt x="1242" y="532"/>
                      <a:pt x="1459" y="346"/>
                    </a:cubicBezTo>
                    <a:cubicBezTo>
                      <a:pt x="1583" y="98"/>
                      <a:pt x="1335" y="5"/>
                      <a:pt x="1149"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
              <p:cNvSpPr/>
              <p:nvPr/>
            </p:nvSpPr>
            <p:spPr>
              <a:xfrm rot="-10594719">
                <a:off x="400126" y="4620999"/>
                <a:ext cx="95786" cy="46989"/>
              </a:xfrm>
              <a:custGeom>
                <a:avLst/>
                <a:gdLst/>
                <a:ahLst/>
                <a:cxnLst/>
                <a:rect l="l" t="t" r="r" b="b"/>
                <a:pathLst>
                  <a:path w="1645" h="807" extrusionOk="0">
                    <a:moveTo>
                      <a:pt x="869" y="0"/>
                    </a:moveTo>
                    <a:cubicBezTo>
                      <a:pt x="249" y="0"/>
                      <a:pt x="1" y="807"/>
                      <a:pt x="776" y="807"/>
                    </a:cubicBezTo>
                    <a:cubicBezTo>
                      <a:pt x="1397" y="807"/>
                      <a:pt x="1645"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
              <p:cNvSpPr/>
              <p:nvPr/>
            </p:nvSpPr>
            <p:spPr>
              <a:xfrm rot="-10594719">
                <a:off x="569542" y="4609361"/>
                <a:ext cx="93981" cy="32548"/>
              </a:xfrm>
              <a:custGeom>
                <a:avLst/>
                <a:gdLst/>
                <a:ahLst/>
                <a:cxnLst/>
                <a:rect l="l" t="t" r="r" b="b"/>
                <a:pathLst>
                  <a:path w="1614" h="559" extrusionOk="0">
                    <a:moveTo>
                      <a:pt x="900" y="0"/>
                    </a:moveTo>
                    <a:cubicBezTo>
                      <a:pt x="652" y="0"/>
                      <a:pt x="373" y="94"/>
                      <a:pt x="187" y="280"/>
                    </a:cubicBezTo>
                    <a:cubicBezTo>
                      <a:pt x="1" y="497"/>
                      <a:pt x="311" y="559"/>
                      <a:pt x="466" y="559"/>
                    </a:cubicBezTo>
                    <a:lnTo>
                      <a:pt x="714" y="559"/>
                    </a:lnTo>
                    <a:cubicBezTo>
                      <a:pt x="994" y="559"/>
                      <a:pt x="1242" y="466"/>
                      <a:pt x="1459" y="280"/>
                    </a:cubicBezTo>
                    <a:cubicBezTo>
                      <a:pt x="1614" y="63"/>
                      <a:pt x="1304" y="0"/>
                      <a:pt x="1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
              <p:cNvSpPr/>
              <p:nvPr/>
            </p:nvSpPr>
            <p:spPr>
              <a:xfrm rot="-10594719">
                <a:off x="262558" y="4750610"/>
                <a:ext cx="176259" cy="32781"/>
              </a:xfrm>
              <a:custGeom>
                <a:avLst/>
                <a:gdLst/>
                <a:ahLst/>
                <a:cxnLst/>
                <a:rect l="l" t="t" r="r" b="b"/>
                <a:pathLst>
                  <a:path w="3027" h="563" extrusionOk="0">
                    <a:moveTo>
                      <a:pt x="2121" y="1"/>
                    </a:moveTo>
                    <a:cubicBezTo>
                      <a:pt x="1644" y="1"/>
                      <a:pt x="1156" y="49"/>
                      <a:pt x="669" y="155"/>
                    </a:cubicBezTo>
                    <a:cubicBezTo>
                      <a:pt x="545" y="186"/>
                      <a:pt x="48" y="248"/>
                      <a:pt x="17" y="434"/>
                    </a:cubicBezTo>
                    <a:cubicBezTo>
                      <a:pt x="1" y="534"/>
                      <a:pt x="109" y="562"/>
                      <a:pt x="223" y="562"/>
                    </a:cubicBezTo>
                    <a:cubicBezTo>
                      <a:pt x="321" y="562"/>
                      <a:pt x="423" y="541"/>
                      <a:pt x="451" y="527"/>
                    </a:cubicBezTo>
                    <a:lnTo>
                      <a:pt x="482" y="527"/>
                    </a:lnTo>
                    <a:cubicBezTo>
                      <a:pt x="763" y="467"/>
                      <a:pt x="1069" y="433"/>
                      <a:pt x="1376" y="433"/>
                    </a:cubicBezTo>
                    <a:cubicBezTo>
                      <a:pt x="1545" y="433"/>
                      <a:pt x="1714" y="443"/>
                      <a:pt x="1878" y="465"/>
                    </a:cubicBezTo>
                    <a:cubicBezTo>
                      <a:pt x="1921" y="470"/>
                      <a:pt x="1964" y="473"/>
                      <a:pt x="2009" y="473"/>
                    </a:cubicBezTo>
                    <a:cubicBezTo>
                      <a:pt x="2221" y="473"/>
                      <a:pt x="2448" y="413"/>
                      <a:pt x="2654" y="310"/>
                    </a:cubicBezTo>
                    <a:cubicBezTo>
                      <a:pt x="2716" y="279"/>
                      <a:pt x="3026" y="62"/>
                      <a:pt x="2778" y="31"/>
                    </a:cubicBezTo>
                    <a:cubicBezTo>
                      <a:pt x="2562" y="11"/>
                      <a:pt x="2343" y="1"/>
                      <a:pt x="2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
              <p:cNvSpPr/>
              <p:nvPr/>
            </p:nvSpPr>
            <p:spPr>
              <a:xfrm rot="-10594719">
                <a:off x="61020" y="4723690"/>
                <a:ext cx="93981" cy="47047"/>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
              <p:cNvSpPr/>
              <p:nvPr/>
            </p:nvSpPr>
            <p:spPr>
              <a:xfrm rot="-10594719">
                <a:off x="-30399" y="4853917"/>
                <a:ext cx="124260" cy="31792"/>
              </a:xfrm>
              <a:custGeom>
                <a:avLst/>
                <a:gdLst/>
                <a:ahLst/>
                <a:cxnLst/>
                <a:rect l="l" t="t" r="r" b="b"/>
                <a:pathLst>
                  <a:path w="2134" h="546" extrusionOk="0">
                    <a:moveTo>
                      <a:pt x="1850" y="1"/>
                    </a:moveTo>
                    <a:cubicBezTo>
                      <a:pt x="1808" y="1"/>
                      <a:pt x="1769" y="3"/>
                      <a:pt x="1746" y="3"/>
                    </a:cubicBezTo>
                    <a:lnTo>
                      <a:pt x="877" y="127"/>
                    </a:lnTo>
                    <a:cubicBezTo>
                      <a:pt x="598" y="127"/>
                      <a:pt x="350" y="220"/>
                      <a:pt x="133" y="375"/>
                    </a:cubicBezTo>
                    <a:cubicBezTo>
                      <a:pt x="1" y="507"/>
                      <a:pt x="134" y="545"/>
                      <a:pt x="256" y="545"/>
                    </a:cubicBezTo>
                    <a:cubicBezTo>
                      <a:pt x="306" y="545"/>
                      <a:pt x="354" y="539"/>
                      <a:pt x="381" y="530"/>
                    </a:cubicBezTo>
                    <a:lnTo>
                      <a:pt x="1250" y="406"/>
                    </a:lnTo>
                    <a:cubicBezTo>
                      <a:pt x="1529" y="406"/>
                      <a:pt x="1777" y="313"/>
                      <a:pt x="1994" y="158"/>
                    </a:cubicBezTo>
                    <a:cubicBezTo>
                      <a:pt x="2134" y="18"/>
                      <a:pt x="1977" y="1"/>
                      <a:pt x="1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
              <p:cNvSpPr/>
              <p:nvPr/>
            </p:nvSpPr>
            <p:spPr>
              <a:xfrm rot="-10594719">
                <a:off x="111684" y="4611706"/>
                <a:ext cx="130083" cy="31035"/>
              </a:xfrm>
              <a:custGeom>
                <a:avLst/>
                <a:gdLst/>
                <a:ahLst/>
                <a:cxnLst/>
                <a:rect l="l" t="t" r="r" b="b"/>
                <a:pathLst>
                  <a:path w="2234" h="533" extrusionOk="0">
                    <a:moveTo>
                      <a:pt x="900" y="0"/>
                    </a:moveTo>
                    <a:cubicBezTo>
                      <a:pt x="621" y="0"/>
                      <a:pt x="373" y="93"/>
                      <a:pt x="155" y="279"/>
                    </a:cubicBezTo>
                    <a:cubicBezTo>
                      <a:pt x="0" y="496"/>
                      <a:pt x="311" y="528"/>
                      <a:pt x="435" y="528"/>
                    </a:cubicBezTo>
                    <a:lnTo>
                      <a:pt x="1303" y="528"/>
                    </a:lnTo>
                    <a:cubicBezTo>
                      <a:pt x="1332" y="531"/>
                      <a:pt x="1361" y="532"/>
                      <a:pt x="1390" y="532"/>
                    </a:cubicBezTo>
                    <a:cubicBezTo>
                      <a:pt x="1639" y="532"/>
                      <a:pt x="1881" y="415"/>
                      <a:pt x="2048" y="248"/>
                    </a:cubicBezTo>
                    <a:cubicBezTo>
                      <a:pt x="2234" y="62"/>
                      <a:pt x="1924" y="0"/>
                      <a:pt x="1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
              <p:cNvSpPr/>
              <p:nvPr/>
            </p:nvSpPr>
            <p:spPr>
              <a:xfrm rot="-10594719">
                <a:off x="86956" y="4479838"/>
                <a:ext cx="115701" cy="30743"/>
              </a:xfrm>
              <a:custGeom>
                <a:avLst/>
                <a:gdLst/>
                <a:ahLst/>
                <a:cxnLst/>
                <a:rect l="l" t="t" r="r" b="b"/>
                <a:pathLst>
                  <a:path w="1987" h="528" extrusionOk="0">
                    <a:moveTo>
                      <a:pt x="1211" y="1"/>
                    </a:moveTo>
                    <a:cubicBezTo>
                      <a:pt x="869" y="1"/>
                      <a:pt x="1" y="528"/>
                      <a:pt x="745" y="528"/>
                    </a:cubicBezTo>
                    <a:cubicBezTo>
                      <a:pt x="1118" y="528"/>
                      <a:pt x="1986"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
              <p:cNvSpPr/>
              <p:nvPr/>
            </p:nvSpPr>
            <p:spPr>
              <a:xfrm rot="-10594719">
                <a:off x="62376" y="4370819"/>
                <a:ext cx="90371" cy="41923"/>
              </a:xfrm>
              <a:custGeom>
                <a:avLst/>
                <a:gdLst/>
                <a:ahLst/>
                <a:cxnLst/>
                <a:rect l="l" t="t" r="r" b="b"/>
                <a:pathLst>
                  <a:path w="1552" h="720" extrusionOk="0">
                    <a:moveTo>
                      <a:pt x="776" y="1"/>
                    </a:moveTo>
                    <a:cubicBezTo>
                      <a:pt x="509" y="1"/>
                      <a:pt x="292" y="121"/>
                      <a:pt x="125" y="316"/>
                    </a:cubicBezTo>
                    <a:cubicBezTo>
                      <a:pt x="0" y="564"/>
                      <a:pt x="218" y="719"/>
                      <a:pt x="435" y="719"/>
                    </a:cubicBezTo>
                    <a:lnTo>
                      <a:pt x="683" y="719"/>
                    </a:lnTo>
                    <a:cubicBezTo>
                      <a:pt x="962" y="719"/>
                      <a:pt x="1241" y="626"/>
                      <a:pt x="1427" y="378"/>
                    </a:cubicBezTo>
                    <a:cubicBezTo>
                      <a:pt x="1551" y="161"/>
                      <a:pt x="1303" y="6"/>
                      <a:pt x="1117" y="6"/>
                    </a:cubicBezTo>
                    <a:lnTo>
                      <a:pt x="869" y="6"/>
                    </a:lnTo>
                    <a:cubicBezTo>
                      <a:pt x="837" y="2"/>
                      <a:pt x="806"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
              <p:cNvSpPr/>
              <p:nvPr/>
            </p:nvSpPr>
            <p:spPr>
              <a:xfrm rot="-10594719">
                <a:off x="-212795" y="4459478"/>
                <a:ext cx="93981" cy="50599"/>
              </a:xfrm>
              <a:custGeom>
                <a:avLst/>
                <a:gdLst/>
                <a:ahLst/>
                <a:cxnLst/>
                <a:rect l="l" t="t" r="r" b="b"/>
                <a:pathLst>
                  <a:path w="1614" h="869" extrusionOk="0">
                    <a:moveTo>
                      <a:pt x="869" y="0"/>
                    </a:moveTo>
                    <a:cubicBezTo>
                      <a:pt x="217" y="0"/>
                      <a:pt x="0" y="869"/>
                      <a:pt x="776" y="869"/>
                    </a:cubicBezTo>
                    <a:cubicBezTo>
                      <a:pt x="1427" y="869"/>
                      <a:pt x="1613"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
              <p:cNvSpPr/>
              <p:nvPr/>
            </p:nvSpPr>
            <p:spPr>
              <a:xfrm rot="-10594719">
                <a:off x="-145853" y="4541382"/>
                <a:ext cx="112032" cy="69580"/>
              </a:xfrm>
              <a:custGeom>
                <a:avLst/>
                <a:gdLst/>
                <a:ahLst/>
                <a:cxnLst/>
                <a:rect l="l" t="t" r="r" b="b"/>
                <a:pathLst>
                  <a:path w="1924" h="1195" extrusionOk="0">
                    <a:moveTo>
                      <a:pt x="1447" y="1"/>
                    </a:moveTo>
                    <a:cubicBezTo>
                      <a:pt x="1214" y="1"/>
                      <a:pt x="989" y="70"/>
                      <a:pt x="807" y="225"/>
                    </a:cubicBezTo>
                    <a:lnTo>
                      <a:pt x="186" y="722"/>
                    </a:lnTo>
                    <a:cubicBezTo>
                      <a:pt x="0" y="877"/>
                      <a:pt x="93" y="1125"/>
                      <a:pt x="311" y="1187"/>
                    </a:cubicBezTo>
                    <a:cubicBezTo>
                      <a:pt x="356" y="1192"/>
                      <a:pt x="402" y="1195"/>
                      <a:pt x="448" y="1195"/>
                    </a:cubicBezTo>
                    <a:cubicBezTo>
                      <a:pt x="688" y="1195"/>
                      <a:pt x="935" y="1126"/>
                      <a:pt x="1117" y="970"/>
                    </a:cubicBezTo>
                    <a:lnTo>
                      <a:pt x="1086" y="970"/>
                    </a:lnTo>
                    <a:lnTo>
                      <a:pt x="1706" y="474"/>
                    </a:lnTo>
                    <a:cubicBezTo>
                      <a:pt x="1924" y="319"/>
                      <a:pt x="1799" y="70"/>
                      <a:pt x="1582" y="8"/>
                    </a:cubicBezTo>
                    <a:cubicBezTo>
                      <a:pt x="1537" y="3"/>
                      <a:pt x="1492" y="1"/>
                      <a:pt x="1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
              <p:cNvSpPr/>
              <p:nvPr/>
            </p:nvSpPr>
            <p:spPr>
              <a:xfrm rot="-10594719">
                <a:off x="-117570" y="4693484"/>
                <a:ext cx="106617" cy="28938"/>
              </a:xfrm>
              <a:custGeom>
                <a:avLst/>
                <a:gdLst/>
                <a:ahLst/>
                <a:cxnLst/>
                <a:rect l="l" t="t" r="r" b="b"/>
                <a:pathLst>
                  <a:path w="1831" h="497" extrusionOk="0">
                    <a:moveTo>
                      <a:pt x="1272" y="0"/>
                    </a:moveTo>
                    <a:cubicBezTo>
                      <a:pt x="1024" y="0"/>
                      <a:pt x="0" y="496"/>
                      <a:pt x="527" y="496"/>
                    </a:cubicBezTo>
                    <a:cubicBezTo>
                      <a:pt x="807" y="496"/>
                      <a:pt x="1830"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
              <p:cNvSpPr/>
              <p:nvPr/>
            </p:nvSpPr>
            <p:spPr>
              <a:xfrm rot="-10594719">
                <a:off x="-219900" y="4883379"/>
                <a:ext cx="128336" cy="46406"/>
              </a:xfrm>
              <a:custGeom>
                <a:avLst/>
                <a:gdLst/>
                <a:ahLst/>
                <a:cxnLst/>
                <a:rect l="l" t="t" r="r" b="b"/>
                <a:pathLst>
                  <a:path w="2204" h="797" extrusionOk="0">
                    <a:moveTo>
                      <a:pt x="1893" y="0"/>
                    </a:moveTo>
                    <a:cubicBezTo>
                      <a:pt x="1750" y="0"/>
                      <a:pt x="1587" y="34"/>
                      <a:pt x="1521" y="51"/>
                    </a:cubicBezTo>
                    <a:lnTo>
                      <a:pt x="528" y="299"/>
                    </a:lnTo>
                    <a:cubicBezTo>
                      <a:pt x="404" y="361"/>
                      <a:pt x="1" y="485"/>
                      <a:pt x="32" y="671"/>
                    </a:cubicBezTo>
                    <a:cubicBezTo>
                      <a:pt x="46" y="768"/>
                      <a:pt x="151" y="797"/>
                      <a:pt x="272" y="797"/>
                    </a:cubicBezTo>
                    <a:cubicBezTo>
                      <a:pt x="423" y="797"/>
                      <a:pt x="600" y="751"/>
                      <a:pt x="652" y="733"/>
                    </a:cubicBezTo>
                    <a:lnTo>
                      <a:pt x="1645" y="485"/>
                    </a:lnTo>
                    <a:cubicBezTo>
                      <a:pt x="1769" y="454"/>
                      <a:pt x="2203" y="330"/>
                      <a:pt x="2141" y="113"/>
                    </a:cubicBezTo>
                    <a:cubicBezTo>
                      <a:pt x="2127" y="26"/>
                      <a:pt x="2018" y="0"/>
                      <a:pt x="1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
              <p:cNvSpPr/>
              <p:nvPr/>
            </p:nvSpPr>
            <p:spPr>
              <a:xfrm rot="-10594719">
                <a:off x="-435485" y="4915741"/>
                <a:ext cx="135557" cy="51705"/>
              </a:xfrm>
              <a:custGeom>
                <a:avLst/>
                <a:gdLst/>
                <a:ahLst/>
                <a:cxnLst/>
                <a:rect l="l" t="t" r="r" b="b"/>
                <a:pathLst>
                  <a:path w="2328" h="888" extrusionOk="0">
                    <a:moveTo>
                      <a:pt x="743" y="1"/>
                    </a:moveTo>
                    <a:cubicBezTo>
                      <a:pt x="508" y="1"/>
                      <a:pt x="283" y="140"/>
                      <a:pt x="125" y="325"/>
                    </a:cubicBezTo>
                    <a:cubicBezTo>
                      <a:pt x="1" y="573"/>
                      <a:pt x="249" y="728"/>
                      <a:pt x="466" y="759"/>
                    </a:cubicBezTo>
                    <a:lnTo>
                      <a:pt x="1459" y="883"/>
                    </a:lnTo>
                    <a:cubicBezTo>
                      <a:pt x="1487" y="886"/>
                      <a:pt x="1516" y="888"/>
                      <a:pt x="1544" y="888"/>
                    </a:cubicBezTo>
                    <a:cubicBezTo>
                      <a:pt x="1794" y="888"/>
                      <a:pt x="2036" y="768"/>
                      <a:pt x="2203" y="573"/>
                    </a:cubicBezTo>
                    <a:cubicBezTo>
                      <a:pt x="2327" y="325"/>
                      <a:pt x="2079" y="170"/>
                      <a:pt x="1862" y="138"/>
                    </a:cubicBezTo>
                    <a:lnTo>
                      <a:pt x="870" y="14"/>
                    </a:lnTo>
                    <a:cubicBezTo>
                      <a:pt x="827" y="5"/>
                      <a:pt x="785" y="1"/>
                      <a:pt x="7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
              <p:cNvSpPr/>
              <p:nvPr/>
            </p:nvSpPr>
            <p:spPr>
              <a:xfrm rot="-10594719">
                <a:off x="-367530" y="4751000"/>
                <a:ext cx="106617" cy="44776"/>
              </a:xfrm>
              <a:custGeom>
                <a:avLst/>
                <a:gdLst/>
                <a:ahLst/>
                <a:cxnLst/>
                <a:rect l="l" t="t" r="r" b="b"/>
                <a:pathLst>
                  <a:path w="1831" h="769" extrusionOk="0">
                    <a:moveTo>
                      <a:pt x="894" y="1"/>
                    </a:moveTo>
                    <a:cubicBezTo>
                      <a:pt x="693" y="1"/>
                      <a:pt x="501" y="59"/>
                      <a:pt x="342" y="149"/>
                    </a:cubicBezTo>
                    <a:cubicBezTo>
                      <a:pt x="187" y="242"/>
                      <a:pt x="1" y="398"/>
                      <a:pt x="218" y="491"/>
                    </a:cubicBezTo>
                    <a:lnTo>
                      <a:pt x="714" y="739"/>
                    </a:lnTo>
                    <a:cubicBezTo>
                      <a:pt x="793" y="758"/>
                      <a:pt x="874" y="769"/>
                      <a:pt x="957" y="769"/>
                    </a:cubicBezTo>
                    <a:cubicBezTo>
                      <a:pt x="1136" y="769"/>
                      <a:pt x="1320" y="721"/>
                      <a:pt x="1490" y="615"/>
                    </a:cubicBezTo>
                    <a:cubicBezTo>
                      <a:pt x="1614" y="553"/>
                      <a:pt x="1831" y="398"/>
                      <a:pt x="1614" y="273"/>
                    </a:cubicBezTo>
                    <a:lnTo>
                      <a:pt x="1117" y="25"/>
                    </a:lnTo>
                    <a:cubicBezTo>
                      <a:pt x="1043" y="9"/>
                      <a:pt x="968" y="1"/>
                      <a:pt x="8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
              <p:cNvSpPr/>
              <p:nvPr/>
            </p:nvSpPr>
            <p:spPr>
              <a:xfrm rot="-10594719">
                <a:off x="-335072" y="4573098"/>
                <a:ext cx="84956" cy="40060"/>
              </a:xfrm>
              <a:custGeom>
                <a:avLst/>
                <a:gdLst/>
                <a:ahLst/>
                <a:cxnLst/>
                <a:rect l="l" t="t" r="r" b="b"/>
                <a:pathLst>
                  <a:path w="1459" h="688" extrusionOk="0">
                    <a:moveTo>
                      <a:pt x="807" y="0"/>
                    </a:moveTo>
                    <a:cubicBezTo>
                      <a:pt x="540" y="0"/>
                      <a:pt x="323" y="120"/>
                      <a:pt x="156" y="315"/>
                    </a:cubicBezTo>
                    <a:cubicBezTo>
                      <a:pt x="1" y="533"/>
                      <a:pt x="280" y="688"/>
                      <a:pt x="466" y="688"/>
                    </a:cubicBezTo>
                    <a:lnTo>
                      <a:pt x="590" y="688"/>
                    </a:lnTo>
                    <a:cubicBezTo>
                      <a:pt x="869" y="688"/>
                      <a:pt x="1117" y="595"/>
                      <a:pt x="1303" y="377"/>
                    </a:cubicBezTo>
                    <a:cubicBezTo>
                      <a:pt x="1459" y="129"/>
                      <a:pt x="1210" y="5"/>
                      <a:pt x="993"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
              <p:cNvSpPr/>
              <p:nvPr/>
            </p:nvSpPr>
            <p:spPr>
              <a:xfrm rot="-10594719">
                <a:off x="-414983" y="4513806"/>
                <a:ext cx="77735" cy="47047"/>
              </a:xfrm>
              <a:custGeom>
                <a:avLst/>
                <a:gdLst/>
                <a:ahLst/>
                <a:cxnLst/>
                <a:rect l="l" t="t" r="r" b="b"/>
                <a:pathLst>
                  <a:path w="1335" h="808" extrusionOk="0">
                    <a:moveTo>
                      <a:pt x="652" y="1"/>
                    </a:moveTo>
                    <a:cubicBezTo>
                      <a:pt x="435" y="1"/>
                      <a:pt x="63" y="187"/>
                      <a:pt x="32" y="466"/>
                    </a:cubicBezTo>
                    <a:cubicBezTo>
                      <a:pt x="1" y="714"/>
                      <a:pt x="342" y="807"/>
                      <a:pt x="559" y="807"/>
                    </a:cubicBezTo>
                    <a:lnTo>
                      <a:pt x="683" y="807"/>
                    </a:lnTo>
                    <a:cubicBezTo>
                      <a:pt x="900" y="807"/>
                      <a:pt x="1272" y="621"/>
                      <a:pt x="1303" y="342"/>
                    </a:cubicBezTo>
                    <a:cubicBezTo>
                      <a:pt x="1334" y="94"/>
                      <a:pt x="993"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
              <p:cNvSpPr/>
              <p:nvPr/>
            </p:nvSpPr>
            <p:spPr>
              <a:xfrm rot="-10594719">
                <a:off x="-638248" y="4580252"/>
                <a:ext cx="83500" cy="47862"/>
              </a:xfrm>
              <a:custGeom>
                <a:avLst/>
                <a:gdLst/>
                <a:ahLst/>
                <a:cxnLst/>
                <a:rect l="l" t="t" r="r" b="b"/>
                <a:pathLst>
                  <a:path w="1434" h="822" extrusionOk="0">
                    <a:moveTo>
                      <a:pt x="1017" y="0"/>
                    </a:moveTo>
                    <a:cubicBezTo>
                      <a:pt x="951" y="0"/>
                      <a:pt x="895" y="6"/>
                      <a:pt x="869" y="15"/>
                    </a:cubicBezTo>
                    <a:cubicBezTo>
                      <a:pt x="621" y="15"/>
                      <a:pt x="373" y="139"/>
                      <a:pt x="218" y="356"/>
                    </a:cubicBezTo>
                    <a:lnTo>
                      <a:pt x="94" y="604"/>
                    </a:lnTo>
                    <a:cubicBezTo>
                      <a:pt x="1" y="821"/>
                      <a:pt x="497" y="821"/>
                      <a:pt x="590" y="821"/>
                    </a:cubicBezTo>
                    <a:cubicBezTo>
                      <a:pt x="838" y="790"/>
                      <a:pt x="1087" y="666"/>
                      <a:pt x="1242" y="449"/>
                    </a:cubicBezTo>
                    <a:lnTo>
                      <a:pt x="1366" y="201"/>
                    </a:lnTo>
                    <a:cubicBezTo>
                      <a:pt x="1433" y="43"/>
                      <a:pt x="1190"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
              <p:cNvSpPr/>
              <p:nvPr/>
            </p:nvSpPr>
            <p:spPr>
              <a:xfrm rot="-10594719">
                <a:off x="-500255" y="4633121"/>
                <a:ext cx="108422" cy="58750"/>
              </a:xfrm>
              <a:custGeom>
                <a:avLst/>
                <a:gdLst/>
                <a:ahLst/>
                <a:cxnLst/>
                <a:rect l="l" t="t" r="r" b="b"/>
                <a:pathLst>
                  <a:path w="1862" h="1009" extrusionOk="0">
                    <a:moveTo>
                      <a:pt x="1326" y="0"/>
                    </a:moveTo>
                    <a:cubicBezTo>
                      <a:pt x="1187" y="0"/>
                      <a:pt x="1039" y="39"/>
                      <a:pt x="931" y="85"/>
                    </a:cubicBezTo>
                    <a:lnTo>
                      <a:pt x="434" y="333"/>
                    </a:lnTo>
                    <a:cubicBezTo>
                      <a:pt x="248" y="427"/>
                      <a:pt x="0" y="644"/>
                      <a:pt x="155" y="861"/>
                    </a:cubicBezTo>
                    <a:cubicBezTo>
                      <a:pt x="248" y="969"/>
                      <a:pt x="388" y="1008"/>
                      <a:pt x="531" y="1008"/>
                    </a:cubicBezTo>
                    <a:cubicBezTo>
                      <a:pt x="675" y="1008"/>
                      <a:pt x="822" y="969"/>
                      <a:pt x="931" y="923"/>
                    </a:cubicBezTo>
                    <a:lnTo>
                      <a:pt x="1427" y="675"/>
                    </a:lnTo>
                    <a:cubicBezTo>
                      <a:pt x="1582" y="582"/>
                      <a:pt x="1861" y="364"/>
                      <a:pt x="1675" y="147"/>
                    </a:cubicBezTo>
                    <a:cubicBezTo>
                      <a:pt x="1598" y="39"/>
                      <a:pt x="1466" y="0"/>
                      <a:pt x="1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
              <p:cNvSpPr/>
              <p:nvPr/>
            </p:nvSpPr>
            <p:spPr>
              <a:xfrm rot="-10594719">
                <a:off x="-591684" y="4775174"/>
                <a:ext cx="79541" cy="47687"/>
              </a:xfrm>
              <a:custGeom>
                <a:avLst/>
                <a:gdLst/>
                <a:ahLst/>
                <a:cxnLst/>
                <a:rect l="l" t="t" r="r" b="b"/>
                <a:pathLst>
                  <a:path w="1366" h="819" extrusionOk="0">
                    <a:moveTo>
                      <a:pt x="909" y="1"/>
                    </a:moveTo>
                    <a:cubicBezTo>
                      <a:pt x="683" y="1"/>
                      <a:pt x="458" y="90"/>
                      <a:pt x="311" y="237"/>
                    </a:cubicBezTo>
                    <a:lnTo>
                      <a:pt x="186" y="361"/>
                    </a:lnTo>
                    <a:cubicBezTo>
                      <a:pt x="0" y="485"/>
                      <a:pt x="62" y="764"/>
                      <a:pt x="311" y="795"/>
                    </a:cubicBezTo>
                    <a:cubicBezTo>
                      <a:pt x="371" y="810"/>
                      <a:pt x="435" y="818"/>
                      <a:pt x="500" y="818"/>
                    </a:cubicBezTo>
                    <a:cubicBezTo>
                      <a:pt x="704" y="818"/>
                      <a:pt x="922" y="743"/>
                      <a:pt x="1086" y="578"/>
                    </a:cubicBezTo>
                    <a:lnTo>
                      <a:pt x="1210" y="454"/>
                    </a:lnTo>
                    <a:cubicBezTo>
                      <a:pt x="1365" y="330"/>
                      <a:pt x="1303" y="51"/>
                      <a:pt x="1086" y="20"/>
                    </a:cubicBezTo>
                    <a:cubicBezTo>
                      <a:pt x="1028" y="7"/>
                      <a:pt x="968" y="1"/>
                      <a:pt x="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
              <p:cNvSpPr/>
              <p:nvPr/>
            </p:nvSpPr>
            <p:spPr>
              <a:xfrm rot="-10594719">
                <a:off x="-638440" y="4931436"/>
                <a:ext cx="149997" cy="31035"/>
              </a:xfrm>
              <a:custGeom>
                <a:avLst/>
                <a:gdLst/>
                <a:ahLst/>
                <a:cxnLst/>
                <a:rect l="l" t="t" r="r" b="b"/>
                <a:pathLst>
                  <a:path w="2576" h="533" extrusionOk="0">
                    <a:moveTo>
                      <a:pt x="815" y="1"/>
                    </a:moveTo>
                    <a:cubicBezTo>
                      <a:pt x="570" y="1"/>
                      <a:pt x="351" y="118"/>
                      <a:pt x="156" y="285"/>
                    </a:cubicBezTo>
                    <a:cubicBezTo>
                      <a:pt x="1" y="502"/>
                      <a:pt x="280" y="533"/>
                      <a:pt x="435" y="533"/>
                    </a:cubicBezTo>
                    <a:lnTo>
                      <a:pt x="1676" y="533"/>
                    </a:lnTo>
                    <a:cubicBezTo>
                      <a:pt x="1955" y="533"/>
                      <a:pt x="2234" y="440"/>
                      <a:pt x="2452" y="253"/>
                    </a:cubicBezTo>
                    <a:cubicBezTo>
                      <a:pt x="2576" y="36"/>
                      <a:pt x="2296" y="5"/>
                      <a:pt x="2141" y="5"/>
                    </a:cubicBezTo>
                    <a:lnTo>
                      <a:pt x="901" y="5"/>
                    </a:lnTo>
                    <a:cubicBezTo>
                      <a:pt x="872" y="2"/>
                      <a:pt x="843" y="1"/>
                      <a:pt x="8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
              <p:cNvSpPr/>
              <p:nvPr/>
            </p:nvSpPr>
            <p:spPr>
              <a:xfrm rot="-10594719">
                <a:off x="-799362" y="4868291"/>
                <a:ext cx="115642" cy="30802"/>
              </a:xfrm>
              <a:custGeom>
                <a:avLst/>
                <a:gdLst/>
                <a:ahLst/>
                <a:cxnLst/>
                <a:rect l="l" t="t" r="r" b="b"/>
                <a:pathLst>
                  <a:path w="1986" h="529" extrusionOk="0">
                    <a:moveTo>
                      <a:pt x="1241" y="1"/>
                    </a:moveTo>
                    <a:cubicBezTo>
                      <a:pt x="869" y="1"/>
                      <a:pt x="0" y="528"/>
                      <a:pt x="776" y="528"/>
                    </a:cubicBezTo>
                    <a:cubicBezTo>
                      <a:pt x="1117" y="528"/>
                      <a:pt x="1985" y="1"/>
                      <a:pt x="12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
              <p:cNvSpPr/>
              <p:nvPr/>
            </p:nvSpPr>
            <p:spPr>
              <a:xfrm rot="-10594719">
                <a:off x="-732763" y="4721604"/>
                <a:ext cx="113022" cy="51472"/>
              </a:xfrm>
              <a:custGeom>
                <a:avLst/>
                <a:gdLst/>
                <a:ahLst/>
                <a:cxnLst/>
                <a:rect l="l" t="t" r="r" b="b"/>
                <a:pathLst>
                  <a:path w="1941" h="884" extrusionOk="0">
                    <a:moveTo>
                      <a:pt x="1487" y="0"/>
                    </a:moveTo>
                    <a:cubicBezTo>
                      <a:pt x="1452" y="0"/>
                      <a:pt x="1420" y="3"/>
                      <a:pt x="1391" y="7"/>
                    </a:cubicBezTo>
                    <a:lnTo>
                      <a:pt x="647" y="131"/>
                    </a:lnTo>
                    <a:cubicBezTo>
                      <a:pt x="399" y="162"/>
                      <a:pt x="58" y="286"/>
                      <a:pt x="27" y="566"/>
                    </a:cubicBezTo>
                    <a:cubicBezTo>
                      <a:pt x="0" y="803"/>
                      <a:pt x="242" y="883"/>
                      <a:pt x="429" y="883"/>
                    </a:cubicBezTo>
                    <a:cubicBezTo>
                      <a:pt x="463" y="883"/>
                      <a:pt x="495" y="881"/>
                      <a:pt x="523" y="876"/>
                    </a:cubicBezTo>
                    <a:lnTo>
                      <a:pt x="1267" y="752"/>
                    </a:lnTo>
                    <a:cubicBezTo>
                      <a:pt x="1515" y="721"/>
                      <a:pt x="1857" y="597"/>
                      <a:pt x="1888" y="317"/>
                    </a:cubicBezTo>
                    <a:cubicBezTo>
                      <a:pt x="1940" y="81"/>
                      <a:pt x="1680" y="0"/>
                      <a:pt x="1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
              <p:cNvSpPr/>
              <p:nvPr/>
            </p:nvSpPr>
            <p:spPr>
              <a:xfrm rot="-10594719">
                <a:off x="-778463" y="4637919"/>
                <a:ext cx="113837" cy="34354"/>
              </a:xfrm>
              <a:custGeom>
                <a:avLst/>
                <a:gdLst/>
                <a:ahLst/>
                <a:cxnLst/>
                <a:rect l="l" t="t" r="r" b="b"/>
                <a:pathLst>
                  <a:path w="1955" h="590" extrusionOk="0">
                    <a:moveTo>
                      <a:pt x="1179" y="0"/>
                    </a:moveTo>
                    <a:cubicBezTo>
                      <a:pt x="807" y="0"/>
                      <a:pt x="0" y="590"/>
                      <a:pt x="745" y="590"/>
                    </a:cubicBezTo>
                    <a:cubicBezTo>
                      <a:pt x="1117" y="590"/>
                      <a:pt x="1954" y="0"/>
                      <a:pt x="1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7" name="Google Shape;747;p4"/>
          <p:cNvGrpSpPr/>
          <p:nvPr/>
        </p:nvGrpSpPr>
        <p:grpSpPr>
          <a:xfrm rot="-6490771">
            <a:off x="7981703" y="226460"/>
            <a:ext cx="1854004" cy="1381948"/>
            <a:chOff x="4500175" y="3779525"/>
            <a:chExt cx="1136425" cy="847075"/>
          </a:xfrm>
        </p:grpSpPr>
        <p:sp>
          <p:nvSpPr>
            <p:cNvPr id="748" name="Google Shape;748;p4"/>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9" name="Google Shape;759;p4"/>
          <p:cNvGrpSpPr/>
          <p:nvPr/>
        </p:nvGrpSpPr>
        <p:grpSpPr>
          <a:xfrm rot="1397489">
            <a:off x="-274602" y="4314896"/>
            <a:ext cx="939977" cy="1657980"/>
            <a:chOff x="2797700" y="3217325"/>
            <a:chExt cx="682725" cy="1204225"/>
          </a:xfrm>
        </p:grpSpPr>
        <p:sp>
          <p:nvSpPr>
            <p:cNvPr id="760" name="Google Shape;760;p4"/>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3">
  <p:cSld name="CUSTOM_15">
    <p:spTree>
      <p:nvGrpSpPr>
        <p:cNvPr id="1" name="Shape 2946"/>
        <p:cNvGrpSpPr/>
        <p:nvPr/>
      </p:nvGrpSpPr>
      <p:grpSpPr>
        <a:xfrm>
          <a:off x="0" y="0"/>
          <a:ext cx="0" cy="0"/>
          <a:chOff x="0" y="0"/>
          <a:chExt cx="0" cy="0"/>
        </a:xfrm>
      </p:grpSpPr>
      <p:sp>
        <p:nvSpPr>
          <p:cNvPr id="2947" name="Google Shape;2947;p26"/>
          <p:cNvSpPr txBox="1">
            <a:spLocks noGrp="1"/>
          </p:cNvSpPr>
          <p:nvPr>
            <p:ph type="title"/>
          </p:nvPr>
        </p:nvSpPr>
        <p:spPr>
          <a:xfrm>
            <a:off x="714300" y="774350"/>
            <a:ext cx="77154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300"/>
              <a:buNone/>
              <a:defRPr sz="3300" b="1"/>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2948" name="Google Shape;2948;p26"/>
          <p:cNvSpPr txBox="1">
            <a:spLocks noGrp="1"/>
          </p:cNvSpPr>
          <p:nvPr>
            <p:ph type="subTitle" idx="1"/>
          </p:nvPr>
        </p:nvSpPr>
        <p:spPr>
          <a:xfrm>
            <a:off x="5181600" y="1495425"/>
            <a:ext cx="3248100" cy="11847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sz="1600"/>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grpSp>
        <p:nvGrpSpPr>
          <p:cNvPr id="2949" name="Google Shape;2949;p26"/>
          <p:cNvGrpSpPr/>
          <p:nvPr/>
        </p:nvGrpSpPr>
        <p:grpSpPr>
          <a:xfrm rot="-10799910" flipH="1">
            <a:off x="-680414" y="-854780"/>
            <a:ext cx="6290136" cy="2667902"/>
            <a:chOff x="5619200" y="4458200"/>
            <a:chExt cx="1647150" cy="742900"/>
          </a:xfrm>
        </p:grpSpPr>
        <p:sp>
          <p:nvSpPr>
            <p:cNvPr id="2950" name="Google Shape;2950;p26"/>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26"/>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26"/>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26"/>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26"/>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5" name="Google Shape;2955;p26"/>
          <p:cNvGrpSpPr/>
          <p:nvPr/>
        </p:nvGrpSpPr>
        <p:grpSpPr>
          <a:xfrm rot="1830642">
            <a:off x="-616982" y="3526264"/>
            <a:ext cx="2662575" cy="2828670"/>
            <a:chOff x="4159600" y="887163"/>
            <a:chExt cx="1265600" cy="1344550"/>
          </a:xfrm>
        </p:grpSpPr>
        <p:sp>
          <p:nvSpPr>
            <p:cNvPr id="2956" name="Google Shape;2956;p26"/>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26"/>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26"/>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26"/>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26"/>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26"/>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26"/>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26"/>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26"/>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26"/>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26"/>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26"/>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26"/>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26"/>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26"/>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26"/>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26"/>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26"/>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26"/>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26"/>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26"/>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26"/>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26"/>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26"/>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26"/>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26"/>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26"/>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26"/>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26"/>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26"/>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26"/>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26"/>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26"/>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26"/>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26"/>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26"/>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26"/>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26"/>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26"/>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26"/>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26"/>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26"/>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26"/>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26"/>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26"/>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26"/>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26"/>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26"/>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26"/>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26"/>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26"/>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26"/>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26"/>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26"/>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26"/>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26"/>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26"/>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26"/>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26"/>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26"/>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26"/>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26"/>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26"/>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26"/>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26"/>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26"/>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26"/>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26"/>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26"/>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26"/>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26"/>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26"/>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26"/>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26"/>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26"/>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26"/>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26"/>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26"/>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26"/>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26"/>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26"/>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26"/>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26"/>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26"/>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26"/>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26"/>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26"/>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26"/>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26"/>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26"/>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26"/>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26"/>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26"/>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26"/>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26"/>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26"/>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26"/>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26"/>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26"/>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26"/>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26"/>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26"/>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26"/>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26"/>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26"/>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61" name="Google Shape;3061;p26"/>
          <p:cNvSpPr/>
          <p:nvPr/>
        </p:nvSpPr>
        <p:spPr>
          <a:xfrm flipH="1">
            <a:off x="1874321" y="3939389"/>
            <a:ext cx="1823629" cy="1630295"/>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2" name="Google Shape;3062;p26"/>
          <p:cNvGrpSpPr/>
          <p:nvPr/>
        </p:nvGrpSpPr>
        <p:grpSpPr>
          <a:xfrm rot="5400000">
            <a:off x="5452234" y="3356959"/>
            <a:ext cx="3286445" cy="4325700"/>
            <a:chOff x="1992250" y="544500"/>
            <a:chExt cx="1080250" cy="975575"/>
          </a:xfrm>
        </p:grpSpPr>
        <p:sp>
          <p:nvSpPr>
            <p:cNvPr id="3063" name="Google Shape;3063;p26"/>
            <p:cNvSpPr/>
            <p:nvPr/>
          </p:nvSpPr>
          <p:spPr>
            <a:xfrm>
              <a:off x="1992250" y="544500"/>
              <a:ext cx="999625" cy="975575"/>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26"/>
            <p:cNvSpPr/>
            <p:nvPr/>
          </p:nvSpPr>
          <p:spPr>
            <a:xfrm>
              <a:off x="2005450" y="605475"/>
              <a:ext cx="1067050" cy="840675"/>
            </a:xfrm>
            <a:custGeom>
              <a:avLst/>
              <a:gdLst/>
              <a:ahLst/>
              <a:cxnLst/>
              <a:rect l="l" t="t" r="r" b="b"/>
              <a:pathLst>
                <a:path w="42682" h="33627" extrusionOk="0">
                  <a:moveTo>
                    <a:pt x="23356" y="0"/>
                  </a:moveTo>
                  <a:cubicBezTo>
                    <a:pt x="18858" y="0"/>
                    <a:pt x="14320" y="700"/>
                    <a:pt x="10485" y="3134"/>
                  </a:cubicBezTo>
                  <a:cubicBezTo>
                    <a:pt x="1675" y="8687"/>
                    <a:pt x="0" y="23266"/>
                    <a:pt x="8716" y="29625"/>
                  </a:cubicBezTo>
                  <a:cubicBezTo>
                    <a:pt x="12687" y="32540"/>
                    <a:pt x="17774" y="33595"/>
                    <a:pt x="22582" y="33626"/>
                  </a:cubicBezTo>
                  <a:cubicBezTo>
                    <a:pt x="22617" y="33626"/>
                    <a:pt x="22652" y="33626"/>
                    <a:pt x="22687" y="33626"/>
                  </a:cubicBezTo>
                  <a:cubicBezTo>
                    <a:pt x="27905" y="33626"/>
                    <a:pt x="31564" y="31331"/>
                    <a:pt x="34152" y="26771"/>
                  </a:cubicBezTo>
                  <a:cubicBezTo>
                    <a:pt x="36758" y="22211"/>
                    <a:pt x="38340" y="16193"/>
                    <a:pt x="35393" y="11447"/>
                  </a:cubicBezTo>
                  <a:cubicBezTo>
                    <a:pt x="32601" y="6857"/>
                    <a:pt x="26863" y="4251"/>
                    <a:pt x="21683" y="3817"/>
                  </a:cubicBezTo>
                  <a:cubicBezTo>
                    <a:pt x="21177" y="3779"/>
                    <a:pt x="20668" y="3759"/>
                    <a:pt x="20157" y="3759"/>
                  </a:cubicBezTo>
                  <a:cubicBezTo>
                    <a:pt x="15682" y="3759"/>
                    <a:pt x="11104" y="5263"/>
                    <a:pt x="8375" y="8966"/>
                  </a:cubicBezTo>
                  <a:cubicBezTo>
                    <a:pt x="5242" y="13277"/>
                    <a:pt x="5335" y="19016"/>
                    <a:pt x="8096" y="23452"/>
                  </a:cubicBezTo>
                  <a:cubicBezTo>
                    <a:pt x="10646" y="27632"/>
                    <a:pt x="15491" y="30481"/>
                    <a:pt x="20437" y="30481"/>
                  </a:cubicBezTo>
                  <a:cubicBezTo>
                    <a:pt x="20666" y="30481"/>
                    <a:pt x="20895" y="30474"/>
                    <a:pt x="21124" y="30462"/>
                  </a:cubicBezTo>
                  <a:cubicBezTo>
                    <a:pt x="26460" y="30183"/>
                    <a:pt x="29655" y="25964"/>
                    <a:pt x="31143" y="21094"/>
                  </a:cubicBezTo>
                  <a:cubicBezTo>
                    <a:pt x="33234" y="14289"/>
                    <a:pt x="26211" y="7240"/>
                    <a:pt x="19582" y="7240"/>
                  </a:cubicBezTo>
                  <a:cubicBezTo>
                    <a:pt x="17357" y="7240"/>
                    <a:pt x="15177" y="8034"/>
                    <a:pt x="13400" y="9896"/>
                  </a:cubicBezTo>
                  <a:cubicBezTo>
                    <a:pt x="8158" y="15385"/>
                    <a:pt x="14692" y="25483"/>
                    <a:pt x="21179" y="25483"/>
                  </a:cubicBezTo>
                  <a:cubicBezTo>
                    <a:pt x="22867" y="25483"/>
                    <a:pt x="24552" y="24800"/>
                    <a:pt x="26025" y="23173"/>
                  </a:cubicBezTo>
                  <a:cubicBezTo>
                    <a:pt x="27607" y="21405"/>
                    <a:pt x="28786" y="18644"/>
                    <a:pt x="28383" y="16255"/>
                  </a:cubicBezTo>
                  <a:cubicBezTo>
                    <a:pt x="28010" y="13867"/>
                    <a:pt x="26025" y="12254"/>
                    <a:pt x="23854" y="11571"/>
                  </a:cubicBezTo>
                  <a:cubicBezTo>
                    <a:pt x="23096" y="11321"/>
                    <a:pt x="22295" y="11195"/>
                    <a:pt x="21512" y="11195"/>
                  </a:cubicBezTo>
                  <a:cubicBezTo>
                    <a:pt x="18610" y="11195"/>
                    <a:pt x="15962" y="12924"/>
                    <a:pt x="16719" y="16441"/>
                  </a:cubicBezTo>
                  <a:cubicBezTo>
                    <a:pt x="17123" y="18334"/>
                    <a:pt x="18643" y="20319"/>
                    <a:pt x="20721" y="20474"/>
                  </a:cubicBezTo>
                  <a:cubicBezTo>
                    <a:pt x="20787" y="20478"/>
                    <a:pt x="20853" y="20480"/>
                    <a:pt x="20918" y="20480"/>
                  </a:cubicBezTo>
                  <a:cubicBezTo>
                    <a:pt x="22449" y="20480"/>
                    <a:pt x="23777" y="19449"/>
                    <a:pt x="24164" y="17961"/>
                  </a:cubicBezTo>
                  <a:cubicBezTo>
                    <a:pt x="24733" y="15666"/>
                    <a:pt x="22911" y="14425"/>
                    <a:pt x="21310" y="14425"/>
                  </a:cubicBezTo>
                  <a:cubicBezTo>
                    <a:pt x="20207" y="14425"/>
                    <a:pt x="19208" y="15015"/>
                    <a:pt x="19170" y="16255"/>
                  </a:cubicBezTo>
                  <a:cubicBezTo>
                    <a:pt x="19147" y="17447"/>
                    <a:pt x="20109" y="17970"/>
                    <a:pt x="21075" y="17970"/>
                  </a:cubicBezTo>
                  <a:cubicBezTo>
                    <a:pt x="21392" y="17970"/>
                    <a:pt x="21709" y="17913"/>
                    <a:pt x="21993" y="17806"/>
                  </a:cubicBezTo>
                  <a:cubicBezTo>
                    <a:pt x="22589" y="17583"/>
                    <a:pt x="22269" y="17319"/>
                    <a:pt x="21863" y="17319"/>
                  </a:cubicBezTo>
                  <a:cubicBezTo>
                    <a:pt x="21763" y="17319"/>
                    <a:pt x="21657" y="17335"/>
                    <a:pt x="21558" y="17372"/>
                  </a:cubicBezTo>
                  <a:cubicBezTo>
                    <a:pt x="21505" y="17392"/>
                    <a:pt x="21450" y="17401"/>
                    <a:pt x="21394" y="17401"/>
                  </a:cubicBezTo>
                  <a:cubicBezTo>
                    <a:pt x="20929" y="17401"/>
                    <a:pt x="20404" y="16767"/>
                    <a:pt x="20349" y="16379"/>
                  </a:cubicBezTo>
                  <a:lnTo>
                    <a:pt x="22365" y="15418"/>
                  </a:lnTo>
                  <a:cubicBezTo>
                    <a:pt x="22675" y="15666"/>
                    <a:pt x="22892" y="16007"/>
                    <a:pt x="22985" y="16410"/>
                  </a:cubicBezTo>
                  <a:cubicBezTo>
                    <a:pt x="23140" y="16876"/>
                    <a:pt x="23171" y="17372"/>
                    <a:pt x="23078" y="17837"/>
                  </a:cubicBezTo>
                  <a:cubicBezTo>
                    <a:pt x="22861" y="19078"/>
                    <a:pt x="22675" y="18985"/>
                    <a:pt x="21496" y="19264"/>
                  </a:cubicBezTo>
                  <a:cubicBezTo>
                    <a:pt x="20979" y="19390"/>
                    <a:pt x="20657" y="19481"/>
                    <a:pt x="20396" y="19481"/>
                  </a:cubicBezTo>
                  <a:cubicBezTo>
                    <a:pt x="20015" y="19481"/>
                    <a:pt x="19766" y="19289"/>
                    <a:pt x="19232" y="18737"/>
                  </a:cubicBezTo>
                  <a:cubicBezTo>
                    <a:pt x="18798" y="18334"/>
                    <a:pt x="18488" y="17868"/>
                    <a:pt x="18239" y="17341"/>
                  </a:cubicBezTo>
                  <a:cubicBezTo>
                    <a:pt x="17867" y="16597"/>
                    <a:pt x="17712" y="15790"/>
                    <a:pt x="17712" y="14953"/>
                  </a:cubicBezTo>
                  <a:cubicBezTo>
                    <a:pt x="17772" y="12785"/>
                    <a:pt x="19481" y="11903"/>
                    <a:pt x="21335" y="11903"/>
                  </a:cubicBezTo>
                  <a:cubicBezTo>
                    <a:pt x="22347" y="11903"/>
                    <a:pt x="23403" y="12166"/>
                    <a:pt x="24257" y="12626"/>
                  </a:cubicBezTo>
                  <a:cubicBezTo>
                    <a:pt x="26304" y="13743"/>
                    <a:pt x="27545" y="15728"/>
                    <a:pt x="27266" y="18085"/>
                  </a:cubicBezTo>
                  <a:cubicBezTo>
                    <a:pt x="27049" y="19885"/>
                    <a:pt x="26335" y="21560"/>
                    <a:pt x="25188" y="22955"/>
                  </a:cubicBezTo>
                  <a:cubicBezTo>
                    <a:pt x="24132" y="24192"/>
                    <a:pt x="22717" y="24725"/>
                    <a:pt x="21264" y="24725"/>
                  </a:cubicBezTo>
                  <a:cubicBezTo>
                    <a:pt x="19728" y="24725"/>
                    <a:pt x="18149" y="24130"/>
                    <a:pt x="16906" y="23142"/>
                  </a:cubicBezTo>
                  <a:cubicBezTo>
                    <a:pt x="14176" y="20939"/>
                    <a:pt x="12036" y="16255"/>
                    <a:pt x="12842" y="12750"/>
                  </a:cubicBezTo>
                  <a:cubicBezTo>
                    <a:pt x="13589" y="9498"/>
                    <a:pt x="16562" y="7927"/>
                    <a:pt x="19578" y="7927"/>
                  </a:cubicBezTo>
                  <a:cubicBezTo>
                    <a:pt x="20820" y="7927"/>
                    <a:pt x="22068" y="8193"/>
                    <a:pt x="23171" y="8718"/>
                  </a:cubicBezTo>
                  <a:cubicBezTo>
                    <a:pt x="26366" y="10207"/>
                    <a:pt x="29189" y="13526"/>
                    <a:pt x="30151" y="16907"/>
                  </a:cubicBezTo>
                  <a:cubicBezTo>
                    <a:pt x="30709" y="18954"/>
                    <a:pt x="30275" y="20908"/>
                    <a:pt x="29468" y="22769"/>
                  </a:cubicBezTo>
                  <a:cubicBezTo>
                    <a:pt x="28538" y="24879"/>
                    <a:pt x="27359" y="27267"/>
                    <a:pt x="25436" y="28601"/>
                  </a:cubicBezTo>
                  <a:cubicBezTo>
                    <a:pt x="24067" y="29538"/>
                    <a:pt x="22499" y="29932"/>
                    <a:pt x="20889" y="29932"/>
                  </a:cubicBezTo>
                  <a:cubicBezTo>
                    <a:pt x="17755" y="29932"/>
                    <a:pt x="14465" y="28439"/>
                    <a:pt x="12191" y="26554"/>
                  </a:cubicBezTo>
                  <a:cubicBezTo>
                    <a:pt x="6111" y="21467"/>
                    <a:pt x="4994" y="10858"/>
                    <a:pt x="12346" y="6236"/>
                  </a:cubicBezTo>
                  <a:cubicBezTo>
                    <a:pt x="14452" y="4915"/>
                    <a:pt x="17028" y="4304"/>
                    <a:pt x="19693" y="4304"/>
                  </a:cubicBezTo>
                  <a:cubicBezTo>
                    <a:pt x="25980" y="4304"/>
                    <a:pt x="32765" y="7704"/>
                    <a:pt x="35052" y="13215"/>
                  </a:cubicBezTo>
                  <a:cubicBezTo>
                    <a:pt x="36572" y="16907"/>
                    <a:pt x="35765" y="21063"/>
                    <a:pt x="34214" y="24599"/>
                  </a:cubicBezTo>
                  <a:cubicBezTo>
                    <a:pt x="32353" y="28880"/>
                    <a:pt x="29375" y="32758"/>
                    <a:pt x="24381" y="33006"/>
                  </a:cubicBezTo>
                  <a:cubicBezTo>
                    <a:pt x="23939" y="33027"/>
                    <a:pt x="23491" y="33038"/>
                    <a:pt x="23039" y="33038"/>
                  </a:cubicBezTo>
                  <a:cubicBezTo>
                    <a:pt x="16364" y="33038"/>
                    <a:pt x="8841" y="30629"/>
                    <a:pt x="5646" y="24382"/>
                  </a:cubicBezTo>
                  <a:cubicBezTo>
                    <a:pt x="1706" y="16721"/>
                    <a:pt x="5304" y="5926"/>
                    <a:pt x="13152" y="2390"/>
                  </a:cubicBezTo>
                  <a:cubicBezTo>
                    <a:pt x="16162" y="1025"/>
                    <a:pt x="19509" y="583"/>
                    <a:pt x="22849" y="583"/>
                  </a:cubicBezTo>
                  <a:cubicBezTo>
                    <a:pt x="24673" y="583"/>
                    <a:pt x="26495" y="715"/>
                    <a:pt x="28259" y="901"/>
                  </a:cubicBezTo>
                  <a:cubicBezTo>
                    <a:pt x="32912" y="1397"/>
                    <a:pt x="37533" y="2607"/>
                    <a:pt x="41411" y="5337"/>
                  </a:cubicBezTo>
                  <a:cubicBezTo>
                    <a:pt x="41474" y="5387"/>
                    <a:pt x="41566" y="5408"/>
                    <a:pt x="41670" y="5408"/>
                  </a:cubicBezTo>
                  <a:cubicBezTo>
                    <a:pt x="42081" y="5408"/>
                    <a:pt x="42682" y="5082"/>
                    <a:pt x="42434" y="4933"/>
                  </a:cubicBezTo>
                  <a:lnTo>
                    <a:pt x="42403" y="4902"/>
                  </a:lnTo>
                  <a:cubicBezTo>
                    <a:pt x="37844" y="1676"/>
                    <a:pt x="32353" y="498"/>
                    <a:pt x="26863" y="125"/>
                  </a:cubicBezTo>
                  <a:cubicBezTo>
                    <a:pt x="25705" y="48"/>
                    <a:pt x="24532" y="0"/>
                    <a:pt x="2335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5" name="Google Shape;3065;p26"/>
          <p:cNvGrpSpPr/>
          <p:nvPr/>
        </p:nvGrpSpPr>
        <p:grpSpPr>
          <a:xfrm rot="-3296834" flipH="1">
            <a:off x="4233843" y="4324115"/>
            <a:ext cx="952535" cy="1529669"/>
            <a:chOff x="2402100" y="3854125"/>
            <a:chExt cx="435600" cy="698825"/>
          </a:xfrm>
        </p:grpSpPr>
        <p:sp>
          <p:nvSpPr>
            <p:cNvPr id="3066" name="Google Shape;3066;p26"/>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26"/>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26"/>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26"/>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26"/>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26"/>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26"/>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26"/>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26"/>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26"/>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26"/>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26"/>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26"/>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9" name="Google Shape;3079;p26"/>
          <p:cNvGrpSpPr/>
          <p:nvPr/>
        </p:nvGrpSpPr>
        <p:grpSpPr>
          <a:xfrm rot="-9070246">
            <a:off x="7849009" y="-390610"/>
            <a:ext cx="1593868" cy="1188162"/>
            <a:chOff x="4500175" y="3779525"/>
            <a:chExt cx="1136425" cy="847075"/>
          </a:xfrm>
        </p:grpSpPr>
        <p:sp>
          <p:nvSpPr>
            <p:cNvPr id="3080" name="Google Shape;3080;p26"/>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26"/>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26"/>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26"/>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26"/>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26"/>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26"/>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26"/>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26"/>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26"/>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26"/>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1" name="Google Shape;3091;p26"/>
          <p:cNvGrpSpPr/>
          <p:nvPr/>
        </p:nvGrpSpPr>
        <p:grpSpPr>
          <a:xfrm>
            <a:off x="3516913" y="3649438"/>
            <a:ext cx="700450" cy="636075"/>
            <a:chOff x="3652400" y="3788700"/>
            <a:chExt cx="700450" cy="636075"/>
          </a:xfrm>
        </p:grpSpPr>
        <p:sp>
          <p:nvSpPr>
            <p:cNvPr id="3092" name="Google Shape;3092;p26"/>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26"/>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26"/>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26"/>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26"/>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26"/>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26"/>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26"/>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26"/>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26"/>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26"/>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26"/>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26"/>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26"/>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26"/>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07" name="Google Shape;3107;p26"/>
          <p:cNvSpPr/>
          <p:nvPr/>
        </p:nvSpPr>
        <p:spPr>
          <a:xfrm>
            <a:off x="5291525" y="4285513"/>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26"/>
          <p:cNvSpPr/>
          <p:nvPr/>
        </p:nvSpPr>
        <p:spPr>
          <a:xfrm>
            <a:off x="962800" y="1998675"/>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09" name="Google Shape;3109;p26"/>
          <p:cNvGrpSpPr/>
          <p:nvPr/>
        </p:nvGrpSpPr>
        <p:grpSpPr>
          <a:xfrm rot="9851469">
            <a:off x="2296895" y="-253023"/>
            <a:ext cx="830260" cy="1464455"/>
            <a:chOff x="2797700" y="3217325"/>
            <a:chExt cx="682725" cy="1204225"/>
          </a:xfrm>
        </p:grpSpPr>
        <p:sp>
          <p:nvSpPr>
            <p:cNvPr id="3110" name="Google Shape;3110;p26"/>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26"/>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26"/>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26"/>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26"/>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26"/>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26"/>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7" name="Google Shape;3117;p26"/>
          <p:cNvGrpSpPr/>
          <p:nvPr/>
        </p:nvGrpSpPr>
        <p:grpSpPr>
          <a:xfrm rot="9240059" flipH="1">
            <a:off x="-404490" y="658891"/>
            <a:ext cx="1137802" cy="1827136"/>
            <a:chOff x="2402100" y="3854125"/>
            <a:chExt cx="435600" cy="698825"/>
          </a:xfrm>
        </p:grpSpPr>
        <p:sp>
          <p:nvSpPr>
            <p:cNvPr id="3118" name="Google Shape;3118;p26"/>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26"/>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26"/>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26"/>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26"/>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26"/>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26"/>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26"/>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26"/>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26"/>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26"/>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26"/>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26"/>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s and Credits">
  <p:cSld name="CUSTOM_7">
    <p:spTree>
      <p:nvGrpSpPr>
        <p:cNvPr id="1" name="Shape 3131"/>
        <p:cNvGrpSpPr/>
        <p:nvPr/>
      </p:nvGrpSpPr>
      <p:grpSpPr>
        <a:xfrm>
          <a:off x="0" y="0"/>
          <a:ext cx="0" cy="0"/>
          <a:chOff x="0" y="0"/>
          <a:chExt cx="0" cy="0"/>
        </a:xfrm>
      </p:grpSpPr>
      <p:sp>
        <p:nvSpPr>
          <p:cNvPr id="3132" name="Google Shape;3132;p27"/>
          <p:cNvSpPr txBox="1">
            <a:spLocks noGrp="1"/>
          </p:cNvSpPr>
          <p:nvPr>
            <p:ph type="title"/>
          </p:nvPr>
        </p:nvSpPr>
        <p:spPr>
          <a:xfrm>
            <a:off x="714300" y="-2249075"/>
            <a:ext cx="3592500" cy="4460100"/>
          </a:xfrm>
          <a:prstGeom prst="rect">
            <a:avLst/>
          </a:prstGeom>
        </p:spPr>
        <p:txBody>
          <a:bodyPr spcFirstLastPara="1" wrap="square" lIns="91425" tIns="91425" rIns="91425" bIns="91425" anchor="b" anchorCtr="0">
            <a:noAutofit/>
          </a:bodyPr>
          <a:lstStyle>
            <a:lvl1pPr lvl="0">
              <a:spcBef>
                <a:spcPts val="0"/>
              </a:spcBef>
              <a:spcAft>
                <a:spcPts val="0"/>
              </a:spcAft>
              <a:buSzPts val="5000"/>
              <a:buFont typeface="Poppins Black"/>
              <a:buNone/>
              <a:defRPr sz="5000">
                <a:latin typeface="Poppins Black"/>
                <a:ea typeface="Poppins Black"/>
                <a:cs typeface="Poppins Black"/>
                <a:sym typeface="Poppins Black"/>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133" name="Google Shape;3133;p27"/>
          <p:cNvSpPr txBox="1"/>
          <p:nvPr/>
        </p:nvSpPr>
        <p:spPr>
          <a:xfrm>
            <a:off x="714300" y="3671800"/>
            <a:ext cx="3514200" cy="667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300"/>
              </a:spcBef>
              <a:spcAft>
                <a:spcPts val="0"/>
              </a:spcAft>
              <a:buNone/>
            </a:pPr>
            <a:r>
              <a:rPr lang="en" sz="1100">
                <a:solidFill>
                  <a:srgbClr val="534844"/>
                </a:solidFill>
                <a:latin typeface="Poppins Light"/>
                <a:ea typeface="Poppins Light"/>
                <a:cs typeface="Poppins Light"/>
                <a:sym typeface="Poppins Light"/>
              </a:rPr>
              <a:t>CREDITS: This presentation template was created by </a:t>
            </a:r>
            <a:r>
              <a:rPr lang="en" sz="1100" b="1">
                <a:solidFill>
                  <a:srgbClr val="534844"/>
                </a:solidFill>
                <a:uFill>
                  <a:noFill/>
                </a:uFill>
                <a:latin typeface="Poppins"/>
                <a:ea typeface="Poppins"/>
                <a:cs typeface="Poppins"/>
                <a:sym typeface="Poppins"/>
                <a:hlinkClick r:id="rId2">
                  <a:extLst>
                    <a:ext uri="{A12FA001-AC4F-418D-AE19-62706E023703}">
                      <ahyp:hlinkClr xmlns:ahyp="http://schemas.microsoft.com/office/drawing/2018/hyperlinkcolor" val="tx"/>
                    </a:ext>
                  </a:extLst>
                </a:hlinkClick>
              </a:rPr>
              <a:t>Slidesgo</a:t>
            </a:r>
            <a:r>
              <a:rPr lang="en" sz="1100">
                <a:solidFill>
                  <a:srgbClr val="534844"/>
                </a:solidFill>
                <a:latin typeface="Poppins Light"/>
                <a:ea typeface="Poppins Light"/>
                <a:cs typeface="Poppins Light"/>
                <a:sym typeface="Poppins Light"/>
              </a:rPr>
              <a:t>, including icons by </a:t>
            </a:r>
            <a:r>
              <a:rPr lang="en" sz="1100" b="1">
                <a:solidFill>
                  <a:srgbClr val="534844"/>
                </a:solidFill>
                <a:uFill>
                  <a:noFill/>
                </a:uFill>
                <a:latin typeface="Poppins"/>
                <a:ea typeface="Poppins"/>
                <a:cs typeface="Poppins"/>
                <a:sym typeface="Poppins"/>
                <a:hlinkClick r:id="rId3">
                  <a:extLst>
                    <a:ext uri="{A12FA001-AC4F-418D-AE19-62706E023703}">
                      <ahyp:hlinkClr xmlns:ahyp="http://schemas.microsoft.com/office/drawing/2018/hyperlinkcolor" val="tx"/>
                    </a:ext>
                  </a:extLst>
                </a:hlinkClick>
              </a:rPr>
              <a:t>Flaticon</a:t>
            </a:r>
            <a:r>
              <a:rPr lang="en" sz="1100">
                <a:solidFill>
                  <a:srgbClr val="534844"/>
                </a:solidFill>
                <a:latin typeface="Poppins Light"/>
                <a:ea typeface="Poppins Light"/>
                <a:cs typeface="Poppins Light"/>
                <a:sym typeface="Poppins Light"/>
              </a:rPr>
              <a:t>, and infographics &amp; images by </a:t>
            </a:r>
            <a:r>
              <a:rPr lang="en" sz="1100" b="1">
                <a:solidFill>
                  <a:srgbClr val="534844"/>
                </a:solidFill>
                <a:uFill>
                  <a:noFill/>
                </a:uFill>
                <a:latin typeface="Poppins"/>
                <a:ea typeface="Poppins"/>
                <a:cs typeface="Poppins"/>
                <a:sym typeface="Poppins"/>
                <a:hlinkClick r:id="rId4">
                  <a:extLst>
                    <a:ext uri="{A12FA001-AC4F-418D-AE19-62706E023703}">
                      <ahyp:hlinkClr xmlns:ahyp="http://schemas.microsoft.com/office/drawing/2018/hyperlinkcolor" val="tx"/>
                    </a:ext>
                  </a:extLst>
                </a:hlinkClick>
              </a:rPr>
              <a:t>Freepik</a:t>
            </a:r>
            <a:r>
              <a:rPr lang="en" sz="1100">
                <a:solidFill>
                  <a:srgbClr val="534844"/>
                </a:solidFill>
                <a:latin typeface="Poppins Light"/>
                <a:ea typeface="Poppins Light"/>
                <a:cs typeface="Poppins Light"/>
                <a:sym typeface="Poppins Light"/>
              </a:rPr>
              <a:t>. </a:t>
            </a:r>
            <a:endParaRPr sz="1100">
              <a:solidFill>
                <a:srgbClr val="534844"/>
              </a:solidFill>
              <a:latin typeface="Poppins Light"/>
              <a:ea typeface="Poppins Light"/>
              <a:cs typeface="Poppins Light"/>
              <a:sym typeface="Poppins Light"/>
            </a:endParaRPr>
          </a:p>
        </p:txBody>
      </p:sp>
      <p:grpSp>
        <p:nvGrpSpPr>
          <p:cNvPr id="3134" name="Google Shape;3134;p27"/>
          <p:cNvGrpSpPr/>
          <p:nvPr/>
        </p:nvGrpSpPr>
        <p:grpSpPr>
          <a:xfrm flipH="1">
            <a:off x="4158345" y="3023543"/>
            <a:ext cx="5569483" cy="2776726"/>
            <a:chOff x="4178350" y="2375050"/>
            <a:chExt cx="938350" cy="515775"/>
          </a:xfrm>
        </p:grpSpPr>
        <p:sp>
          <p:nvSpPr>
            <p:cNvPr id="3135" name="Google Shape;3135;p27"/>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27"/>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27"/>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27"/>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27"/>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27"/>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27"/>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2" name="Google Shape;3142;p27"/>
          <p:cNvGrpSpPr/>
          <p:nvPr/>
        </p:nvGrpSpPr>
        <p:grpSpPr>
          <a:xfrm rot="10800000">
            <a:off x="4571871" y="-836746"/>
            <a:ext cx="5590592" cy="2521477"/>
            <a:chOff x="5619200" y="4458200"/>
            <a:chExt cx="1647150" cy="742900"/>
          </a:xfrm>
        </p:grpSpPr>
        <p:sp>
          <p:nvSpPr>
            <p:cNvPr id="3143" name="Google Shape;3143;p27"/>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27"/>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27"/>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27"/>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27"/>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8" name="Google Shape;3148;p27"/>
          <p:cNvSpPr/>
          <p:nvPr/>
        </p:nvSpPr>
        <p:spPr>
          <a:xfrm rot="-1867515" flipH="1">
            <a:off x="-929194" y="4141746"/>
            <a:ext cx="1902871" cy="1701244"/>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49" name="Google Shape;3149;p27"/>
          <p:cNvGrpSpPr/>
          <p:nvPr/>
        </p:nvGrpSpPr>
        <p:grpSpPr>
          <a:xfrm rot="-9039059">
            <a:off x="8621746" y="823215"/>
            <a:ext cx="996285" cy="1600731"/>
            <a:chOff x="2402100" y="3854125"/>
            <a:chExt cx="435600" cy="698825"/>
          </a:xfrm>
        </p:grpSpPr>
        <p:sp>
          <p:nvSpPr>
            <p:cNvPr id="3150" name="Google Shape;3150;p27"/>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27"/>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27"/>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27"/>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27"/>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27"/>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27"/>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27"/>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27"/>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27"/>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27"/>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27"/>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27"/>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3" name="Google Shape;3163;p27"/>
          <p:cNvSpPr/>
          <p:nvPr/>
        </p:nvSpPr>
        <p:spPr>
          <a:xfrm rot="7705557" flipH="1">
            <a:off x="-161596" y="-338710"/>
            <a:ext cx="1209305" cy="1081271"/>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64" name="Google Shape;3164;p27"/>
          <p:cNvGrpSpPr/>
          <p:nvPr/>
        </p:nvGrpSpPr>
        <p:grpSpPr>
          <a:xfrm rot="-7867282">
            <a:off x="7249909" y="-985662"/>
            <a:ext cx="1481175" cy="2494610"/>
            <a:chOff x="3026750" y="1552825"/>
            <a:chExt cx="1108700" cy="1867600"/>
          </a:xfrm>
        </p:grpSpPr>
        <p:sp>
          <p:nvSpPr>
            <p:cNvPr id="3165" name="Google Shape;3165;p27"/>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27"/>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27"/>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27"/>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27"/>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27"/>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27"/>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27"/>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27"/>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27"/>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27"/>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27"/>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27"/>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27"/>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27"/>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27"/>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27"/>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27"/>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27"/>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84" name="Google Shape;3184;p27"/>
          <p:cNvSpPr/>
          <p:nvPr/>
        </p:nvSpPr>
        <p:spPr>
          <a:xfrm>
            <a:off x="6563950" y="2820175"/>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85" name="Google Shape;3185;p27"/>
          <p:cNvGrpSpPr/>
          <p:nvPr/>
        </p:nvGrpSpPr>
        <p:grpSpPr>
          <a:xfrm rot="-1971140" flipH="1">
            <a:off x="7502712" y="3529948"/>
            <a:ext cx="1853974" cy="1381926"/>
            <a:chOff x="4500175" y="3779525"/>
            <a:chExt cx="1136425" cy="847075"/>
          </a:xfrm>
        </p:grpSpPr>
        <p:sp>
          <p:nvSpPr>
            <p:cNvPr id="3186" name="Google Shape;3186;p27"/>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27"/>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27"/>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27"/>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27"/>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27"/>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27"/>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27"/>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27"/>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27"/>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27"/>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7" name="Google Shape;3197;p27"/>
          <p:cNvSpPr/>
          <p:nvPr/>
        </p:nvSpPr>
        <p:spPr>
          <a:xfrm>
            <a:off x="5742325" y="1011663"/>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8" name="Google Shape;3198;p27"/>
          <p:cNvGrpSpPr/>
          <p:nvPr/>
        </p:nvGrpSpPr>
        <p:grpSpPr>
          <a:xfrm rot="-10660414" flipH="1">
            <a:off x="2131055" y="-249195"/>
            <a:ext cx="1038639" cy="774187"/>
            <a:chOff x="4500175" y="3779525"/>
            <a:chExt cx="1136425" cy="847075"/>
          </a:xfrm>
        </p:grpSpPr>
        <p:sp>
          <p:nvSpPr>
            <p:cNvPr id="3199" name="Google Shape;3199;p27"/>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27"/>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27"/>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27"/>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27"/>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27"/>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27"/>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27"/>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27"/>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27"/>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27"/>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0" name="Google Shape;3210;p27"/>
          <p:cNvGrpSpPr/>
          <p:nvPr/>
        </p:nvGrpSpPr>
        <p:grpSpPr>
          <a:xfrm>
            <a:off x="4158338" y="482113"/>
            <a:ext cx="610325" cy="417350"/>
            <a:chOff x="364525" y="2023775"/>
            <a:chExt cx="610325" cy="417350"/>
          </a:xfrm>
        </p:grpSpPr>
        <p:sp>
          <p:nvSpPr>
            <p:cNvPr id="3211" name="Google Shape;3211;p27"/>
            <p:cNvSpPr/>
            <p:nvPr/>
          </p:nvSpPr>
          <p:spPr>
            <a:xfrm>
              <a:off x="739075" y="2213250"/>
              <a:ext cx="87825" cy="70625"/>
            </a:xfrm>
            <a:custGeom>
              <a:avLst/>
              <a:gdLst/>
              <a:ahLst/>
              <a:cxnLst/>
              <a:rect l="l" t="t" r="r" b="b"/>
              <a:pathLst>
                <a:path w="3513" h="2825" extrusionOk="0">
                  <a:moveTo>
                    <a:pt x="2208" y="836"/>
                  </a:moveTo>
                  <a:lnTo>
                    <a:pt x="2208" y="836"/>
                  </a:lnTo>
                  <a:cubicBezTo>
                    <a:pt x="2203" y="904"/>
                    <a:pt x="2191" y="972"/>
                    <a:pt x="2174" y="1040"/>
                  </a:cubicBezTo>
                  <a:lnTo>
                    <a:pt x="2174" y="1040"/>
                  </a:lnTo>
                  <a:cubicBezTo>
                    <a:pt x="2168" y="1040"/>
                    <a:pt x="2162" y="1040"/>
                    <a:pt x="2156" y="1040"/>
                  </a:cubicBezTo>
                  <a:cubicBezTo>
                    <a:pt x="1982" y="1040"/>
                    <a:pt x="1801" y="1092"/>
                    <a:pt x="1677" y="1184"/>
                  </a:cubicBezTo>
                  <a:lnTo>
                    <a:pt x="1677" y="1184"/>
                  </a:lnTo>
                  <a:cubicBezTo>
                    <a:pt x="1681" y="1171"/>
                    <a:pt x="1686" y="1157"/>
                    <a:pt x="1692" y="1142"/>
                  </a:cubicBezTo>
                  <a:lnTo>
                    <a:pt x="1692" y="1142"/>
                  </a:lnTo>
                  <a:cubicBezTo>
                    <a:pt x="1808" y="1029"/>
                    <a:pt x="1938" y="929"/>
                    <a:pt x="2080" y="847"/>
                  </a:cubicBezTo>
                  <a:lnTo>
                    <a:pt x="2080" y="847"/>
                  </a:lnTo>
                  <a:cubicBezTo>
                    <a:pt x="2121" y="840"/>
                    <a:pt x="2164" y="837"/>
                    <a:pt x="2208" y="836"/>
                  </a:cubicBezTo>
                  <a:close/>
                  <a:moveTo>
                    <a:pt x="2191" y="1"/>
                  </a:moveTo>
                  <a:cubicBezTo>
                    <a:pt x="2048" y="1"/>
                    <a:pt x="1893" y="40"/>
                    <a:pt x="1769" y="86"/>
                  </a:cubicBezTo>
                  <a:lnTo>
                    <a:pt x="1800" y="86"/>
                  </a:lnTo>
                  <a:cubicBezTo>
                    <a:pt x="1704" y="126"/>
                    <a:pt x="1612" y="171"/>
                    <a:pt x="1523" y="220"/>
                  </a:cubicBezTo>
                  <a:lnTo>
                    <a:pt x="1523" y="220"/>
                  </a:lnTo>
                  <a:cubicBezTo>
                    <a:pt x="1395" y="270"/>
                    <a:pt x="1270" y="329"/>
                    <a:pt x="1148" y="396"/>
                  </a:cubicBezTo>
                  <a:cubicBezTo>
                    <a:pt x="917" y="535"/>
                    <a:pt x="739" y="735"/>
                    <a:pt x="634" y="970"/>
                  </a:cubicBezTo>
                  <a:lnTo>
                    <a:pt x="634" y="970"/>
                  </a:lnTo>
                  <a:cubicBezTo>
                    <a:pt x="304" y="1382"/>
                    <a:pt x="81" y="1881"/>
                    <a:pt x="0" y="2413"/>
                  </a:cubicBezTo>
                  <a:cubicBezTo>
                    <a:pt x="0" y="2568"/>
                    <a:pt x="94" y="2723"/>
                    <a:pt x="249" y="2754"/>
                  </a:cubicBezTo>
                  <a:cubicBezTo>
                    <a:pt x="443" y="2801"/>
                    <a:pt x="641" y="2824"/>
                    <a:pt x="839" y="2824"/>
                  </a:cubicBezTo>
                  <a:cubicBezTo>
                    <a:pt x="2189" y="2824"/>
                    <a:pt x="3513" y="1764"/>
                    <a:pt x="3351" y="303"/>
                  </a:cubicBezTo>
                  <a:cubicBezTo>
                    <a:pt x="3351" y="148"/>
                    <a:pt x="3102" y="55"/>
                    <a:pt x="2978" y="55"/>
                  </a:cubicBezTo>
                  <a:cubicBezTo>
                    <a:pt x="2837" y="35"/>
                    <a:pt x="2696" y="25"/>
                    <a:pt x="2558" y="25"/>
                  </a:cubicBezTo>
                  <a:cubicBezTo>
                    <a:pt x="2499" y="25"/>
                    <a:pt x="2441" y="27"/>
                    <a:pt x="2383" y="30"/>
                  </a:cubicBezTo>
                  <a:lnTo>
                    <a:pt x="2383" y="30"/>
                  </a:lnTo>
                  <a:cubicBezTo>
                    <a:pt x="2325" y="10"/>
                    <a:pt x="2259" y="1"/>
                    <a:pt x="21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27"/>
            <p:cNvSpPr/>
            <p:nvPr/>
          </p:nvSpPr>
          <p:spPr>
            <a:xfrm>
              <a:off x="866250" y="2220425"/>
              <a:ext cx="108600" cy="75500"/>
            </a:xfrm>
            <a:custGeom>
              <a:avLst/>
              <a:gdLst/>
              <a:ahLst/>
              <a:cxnLst/>
              <a:rect l="l" t="t" r="r" b="b"/>
              <a:pathLst>
                <a:path w="4344" h="3020" extrusionOk="0">
                  <a:moveTo>
                    <a:pt x="2513" y="699"/>
                  </a:moveTo>
                  <a:cubicBezTo>
                    <a:pt x="2792" y="730"/>
                    <a:pt x="2823" y="1350"/>
                    <a:pt x="2730" y="1598"/>
                  </a:cubicBezTo>
                  <a:cubicBezTo>
                    <a:pt x="2634" y="1829"/>
                    <a:pt x="2395" y="2000"/>
                    <a:pt x="2131" y="2111"/>
                  </a:cubicBezTo>
                  <a:lnTo>
                    <a:pt x="2131" y="2111"/>
                  </a:lnTo>
                  <a:cubicBezTo>
                    <a:pt x="2398" y="1917"/>
                    <a:pt x="2620" y="1664"/>
                    <a:pt x="2730" y="1443"/>
                  </a:cubicBezTo>
                  <a:cubicBezTo>
                    <a:pt x="2854" y="1195"/>
                    <a:pt x="2637" y="1086"/>
                    <a:pt x="2366" y="1086"/>
                  </a:cubicBezTo>
                  <a:cubicBezTo>
                    <a:pt x="2239" y="1086"/>
                    <a:pt x="2100" y="1110"/>
                    <a:pt x="1978" y="1155"/>
                  </a:cubicBezTo>
                  <a:lnTo>
                    <a:pt x="1978" y="1155"/>
                  </a:lnTo>
                  <a:cubicBezTo>
                    <a:pt x="2152" y="913"/>
                    <a:pt x="2390" y="699"/>
                    <a:pt x="2513" y="699"/>
                  </a:cubicBezTo>
                  <a:close/>
                  <a:moveTo>
                    <a:pt x="2930" y="1"/>
                  </a:moveTo>
                  <a:cubicBezTo>
                    <a:pt x="2394" y="1"/>
                    <a:pt x="1757" y="323"/>
                    <a:pt x="1310" y="698"/>
                  </a:cubicBezTo>
                  <a:lnTo>
                    <a:pt x="1310" y="698"/>
                  </a:lnTo>
                  <a:cubicBezTo>
                    <a:pt x="1244" y="722"/>
                    <a:pt x="1180" y="753"/>
                    <a:pt x="1117" y="792"/>
                  </a:cubicBezTo>
                  <a:cubicBezTo>
                    <a:pt x="621" y="1164"/>
                    <a:pt x="1" y="1629"/>
                    <a:pt x="156" y="2343"/>
                  </a:cubicBezTo>
                  <a:cubicBezTo>
                    <a:pt x="246" y="2861"/>
                    <a:pt x="664" y="3019"/>
                    <a:pt x="1100" y="3019"/>
                  </a:cubicBezTo>
                  <a:cubicBezTo>
                    <a:pt x="1264" y="3019"/>
                    <a:pt x="1430" y="2997"/>
                    <a:pt x="1583" y="2963"/>
                  </a:cubicBezTo>
                  <a:cubicBezTo>
                    <a:pt x="2575" y="2715"/>
                    <a:pt x="4343" y="2032"/>
                    <a:pt x="3847" y="668"/>
                  </a:cubicBezTo>
                  <a:cubicBezTo>
                    <a:pt x="3682" y="184"/>
                    <a:pt x="3335"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27"/>
            <p:cNvSpPr/>
            <p:nvPr/>
          </p:nvSpPr>
          <p:spPr>
            <a:xfrm>
              <a:off x="620425" y="2375175"/>
              <a:ext cx="91525" cy="65950"/>
            </a:xfrm>
            <a:custGeom>
              <a:avLst/>
              <a:gdLst/>
              <a:ahLst/>
              <a:cxnLst/>
              <a:rect l="l" t="t" r="r" b="b"/>
              <a:pathLst>
                <a:path w="3661" h="2638" extrusionOk="0">
                  <a:moveTo>
                    <a:pt x="2723" y="0"/>
                  </a:moveTo>
                  <a:cubicBezTo>
                    <a:pt x="2311" y="0"/>
                    <a:pt x="1906" y="96"/>
                    <a:pt x="1544" y="275"/>
                  </a:cubicBezTo>
                  <a:lnTo>
                    <a:pt x="1544" y="275"/>
                  </a:lnTo>
                  <a:cubicBezTo>
                    <a:pt x="1475" y="284"/>
                    <a:pt x="1404" y="305"/>
                    <a:pt x="1334" y="340"/>
                  </a:cubicBezTo>
                  <a:cubicBezTo>
                    <a:pt x="621" y="681"/>
                    <a:pt x="125" y="1364"/>
                    <a:pt x="1" y="2139"/>
                  </a:cubicBezTo>
                  <a:cubicBezTo>
                    <a:pt x="1" y="2294"/>
                    <a:pt x="94" y="2419"/>
                    <a:pt x="249" y="2481"/>
                  </a:cubicBezTo>
                  <a:cubicBezTo>
                    <a:pt x="521" y="2587"/>
                    <a:pt x="811" y="2637"/>
                    <a:pt x="1101" y="2637"/>
                  </a:cubicBezTo>
                  <a:cubicBezTo>
                    <a:pt x="2333" y="2637"/>
                    <a:pt x="3586" y="1738"/>
                    <a:pt x="3661" y="433"/>
                  </a:cubicBezTo>
                  <a:cubicBezTo>
                    <a:pt x="3661" y="216"/>
                    <a:pt x="3475" y="123"/>
                    <a:pt x="3289" y="61"/>
                  </a:cubicBezTo>
                  <a:cubicBezTo>
                    <a:pt x="3101" y="20"/>
                    <a:pt x="2911" y="0"/>
                    <a:pt x="27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27"/>
            <p:cNvSpPr/>
            <p:nvPr/>
          </p:nvSpPr>
          <p:spPr>
            <a:xfrm>
              <a:off x="571500" y="2185225"/>
              <a:ext cx="110225" cy="72125"/>
            </a:xfrm>
            <a:custGeom>
              <a:avLst/>
              <a:gdLst/>
              <a:ahLst/>
              <a:cxnLst/>
              <a:rect l="l" t="t" r="r" b="b"/>
              <a:pathLst>
                <a:path w="4409" h="2885" extrusionOk="0">
                  <a:moveTo>
                    <a:pt x="2634" y="609"/>
                  </a:moveTo>
                  <a:lnTo>
                    <a:pt x="2634" y="609"/>
                  </a:lnTo>
                  <a:cubicBezTo>
                    <a:pt x="2661" y="624"/>
                    <a:pt x="2693" y="648"/>
                    <a:pt x="2733" y="680"/>
                  </a:cubicBezTo>
                  <a:cubicBezTo>
                    <a:pt x="2857" y="742"/>
                    <a:pt x="2950" y="866"/>
                    <a:pt x="2981" y="1021"/>
                  </a:cubicBezTo>
                  <a:cubicBezTo>
                    <a:pt x="3061" y="1770"/>
                    <a:pt x="2058" y="2173"/>
                    <a:pt x="1382" y="2270"/>
                  </a:cubicBezTo>
                  <a:lnTo>
                    <a:pt x="1382" y="2270"/>
                  </a:lnTo>
                  <a:cubicBezTo>
                    <a:pt x="1364" y="2194"/>
                    <a:pt x="1356" y="2116"/>
                    <a:pt x="1356" y="2038"/>
                  </a:cubicBezTo>
                  <a:lnTo>
                    <a:pt x="1356" y="2038"/>
                  </a:lnTo>
                  <a:cubicBezTo>
                    <a:pt x="2128" y="1962"/>
                    <a:pt x="3118" y="1422"/>
                    <a:pt x="2640" y="618"/>
                  </a:cubicBezTo>
                  <a:cubicBezTo>
                    <a:pt x="2638" y="615"/>
                    <a:pt x="2636" y="612"/>
                    <a:pt x="2634" y="609"/>
                  </a:cubicBezTo>
                  <a:close/>
                  <a:moveTo>
                    <a:pt x="2955" y="0"/>
                  </a:moveTo>
                  <a:cubicBezTo>
                    <a:pt x="2698" y="0"/>
                    <a:pt x="2442" y="49"/>
                    <a:pt x="2237" y="121"/>
                  </a:cubicBezTo>
                  <a:cubicBezTo>
                    <a:pt x="1803" y="278"/>
                    <a:pt x="1486" y="570"/>
                    <a:pt x="1241" y="922"/>
                  </a:cubicBezTo>
                  <a:lnTo>
                    <a:pt x="1241" y="922"/>
                  </a:lnTo>
                  <a:cubicBezTo>
                    <a:pt x="546" y="1259"/>
                    <a:pt x="1" y="1909"/>
                    <a:pt x="314" y="2727"/>
                  </a:cubicBezTo>
                  <a:cubicBezTo>
                    <a:pt x="345" y="2851"/>
                    <a:pt x="531" y="2851"/>
                    <a:pt x="655" y="2882"/>
                  </a:cubicBezTo>
                  <a:cubicBezTo>
                    <a:pt x="702" y="2884"/>
                    <a:pt x="748" y="2885"/>
                    <a:pt x="795" y="2885"/>
                  </a:cubicBezTo>
                  <a:cubicBezTo>
                    <a:pt x="1589" y="2885"/>
                    <a:pt x="2401" y="2639"/>
                    <a:pt x="3074" y="2200"/>
                  </a:cubicBezTo>
                  <a:cubicBezTo>
                    <a:pt x="3571" y="1859"/>
                    <a:pt x="4408" y="1114"/>
                    <a:pt x="3974" y="463"/>
                  </a:cubicBezTo>
                  <a:cubicBezTo>
                    <a:pt x="3765" y="121"/>
                    <a:pt x="3359" y="0"/>
                    <a:pt x="29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27"/>
            <p:cNvSpPr/>
            <p:nvPr/>
          </p:nvSpPr>
          <p:spPr>
            <a:xfrm>
              <a:off x="758450" y="2059975"/>
              <a:ext cx="102400" cy="71400"/>
            </a:xfrm>
            <a:custGeom>
              <a:avLst/>
              <a:gdLst/>
              <a:ahLst/>
              <a:cxnLst/>
              <a:rect l="l" t="t" r="r" b="b"/>
              <a:pathLst>
                <a:path w="4096" h="2856" extrusionOk="0">
                  <a:moveTo>
                    <a:pt x="2303" y="689"/>
                  </a:moveTo>
                  <a:cubicBezTo>
                    <a:pt x="2370" y="689"/>
                    <a:pt x="2416" y="740"/>
                    <a:pt x="2451" y="882"/>
                  </a:cubicBezTo>
                  <a:cubicBezTo>
                    <a:pt x="2514" y="1068"/>
                    <a:pt x="2514" y="1285"/>
                    <a:pt x="2420" y="1471"/>
                  </a:cubicBezTo>
                  <a:cubicBezTo>
                    <a:pt x="2405" y="1551"/>
                    <a:pt x="2381" y="1624"/>
                    <a:pt x="2349" y="1692"/>
                  </a:cubicBezTo>
                  <a:lnTo>
                    <a:pt x="2349" y="1692"/>
                  </a:lnTo>
                  <a:cubicBezTo>
                    <a:pt x="2336" y="1658"/>
                    <a:pt x="2310" y="1625"/>
                    <a:pt x="2265" y="1595"/>
                  </a:cubicBezTo>
                  <a:cubicBezTo>
                    <a:pt x="2199" y="1548"/>
                    <a:pt x="2115" y="1529"/>
                    <a:pt x="2026" y="1529"/>
                  </a:cubicBezTo>
                  <a:cubicBezTo>
                    <a:pt x="1963" y="1529"/>
                    <a:pt x="1898" y="1539"/>
                    <a:pt x="1834" y="1553"/>
                  </a:cubicBezTo>
                  <a:lnTo>
                    <a:pt x="1834" y="1553"/>
                  </a:lnTo>
                  <a:lnTo>
                    <a:pt x="1800" y="1502"/>
                  </a:lnTo>
                  <a:cubicBezTo>
                    <a:pt x="1800" y="1440"/>
                    <a:pt x="1707" y="1378"/>
                    <a:pt x="1676" y="1285"/>
                  </a:cubicBezTo>
                  <a:cubicBezTo>
                    <a:pt x="1676" y="1198"/>
                    <a:pt x="1697" y="1124"/>
                    <a:pt x="1732" y="1059"/>
                  </a:cubicBezTo>
                  <a:lnTo>
                    <a:pt x="1732" y="1059"/>
                  </a:lnTo>
                  <a:cubicBezTo>
                    <a:pt x="1754" y="1051"/>
                    <a:pt x="1777" y="1043"/>
                    <a:pt x="1800" y="1037"/>
                  </a:cubicBezTo>
                  <a:cubicBezTo>
                    <a:pt x="1936" y="983"/>
                    <a:pt x="2262" y="881"/>
                    <a:pt x="2299" y="689"/>
                  </a:cubicBezTo>
                  <a:lnTo>
                    <a:pt x="2299" y="689"/>
                  </a:lnTo>
                  <a:cubicBezTo>
                    <a:pt x="2301" y="689"/>
                    <a:pt x="2302" y="689"/>
                    <a:pt x="2303" y="689"/>
                  </a:cubicBezTo>
                  <a:close/>
                  <a:moveTo>
                    <a:pt x="2014" y="2065"/>
                  </a:moveTo>
                  <a:lnTo>
                    <a:pt x="2014" y="2065"/>
                  </a:lnTo>
                  <a:cubicBezTo>
                    <a:pt x="1874" y="2152"/>
                    <a:pt x="1710" y="2201"/>
                    <a:pt x="1541" y="2206"/>
                  </a:cubicBezTo>
                  <a:lnTo>
                    <a:pt x="1541" y="2206"/>
                  </a:lnTo>
                  <a:cubicBezTo>
                    <a:pt x="1706" y="2186"/>
                    <a:pt x="1869" y="2134"/>
                    <a:pt x="2014" y="2065"/>
                  </a:cubicBezTo>
                  <a:close/>
                  <a:moveTo>
                    <a:pt x="2680" y="1"/>
                  </a:moveTo>
                  <a:cubicBezTo>
                    <a:pt x="1961" y="1"/>
                    <a:pt x="1078" y="536"/>
                    <a:pt x="754" y="964"/>
                  </a:cubicBezTo>
                  <a:lnTo>
                    <a:pt x="754" y="964"/>
                  </a:lnTo>
                  <a:cubicBezTo>
                    <a:pt x="311" y="1302"/>
                    <a:pt x="1" y="1786"/>
                    <a:pt x="1" y="2402"/>
                  </a:cubicBezTo>
                  <a:cubicBezTo>
                    <a:pt x="1" y="2495"/>
                    <a:pt x="1" y="2526"/>
                    <a:pt x="94" y="2588"/>
                  </a:cubicBezTo>
                  <a:cubicBezTo>
                    <a:pt x="403" y="2773"/>
                    <a:pt x="762" y="2855"/>
                    <a:pt x="1127" y="2855"/>
                  </a:cubicBezTo>
                  <a:cubicBezTo>
                    <a:pt x="1676" y="2855"/>
                    <a:pt x="2240" y="2669"/>
                    <a:pt x="2669" y="2371"/>
                  </a:cubicBezTo>
                  <a:cubicBezTo>
                    <a:pt x="3258" y="1999"/>
                    <a:pt x="4096" y="913"/>
                    <a:pt x="3382" y="261"/>
                  </a:cubicBezTo>
                  <a:cubicBezTo>
                    <a:pt x="3197" y="76"/>
                    <a:pt x="2950"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27"/>
            <p:cNvSpPr/>
            <p:nvPr/>
          </p:nvSpPr>
          <p:spPr>
            <a:xfrm>
              <a:off x="474200" y="2335625"/>
              <a:ext cx="88100" cy="62525"/>
            </a:xfrm>
            <a:custGeom>
              <a:avLst/>
              <a:gdLst/>
              <a:ahLst/>
              <a:cxnLst/>
              <a:rect l="l" t="t" r="r" b="b"/>
              <a:pathLst>
                <a:path w="3524" h="2501" extrusionOk="0">
                  <a:moveTo>
                    <a:pt x="2252" y="519"/>
                  </a:moveTo>
                  <a:cubicBezTo>
                    <a:pt x="2279" y="519"/>
                    <a:pt x="2303" y="521"/>
                    <a:pt x="2323" y="525"/>
                  </a:cubicBezTo>
                  <a:lnTo>
                    <a:pt x="2323" y="525"/>
                  </a:lnTo>
                  <a:cubicBezTo>
                    <a:pt x="2304" y="526"/>
                    <a:pt x="2290" y="526"/>
                    <a:pt x="2282" y="526"/>
                  </a:cubicBezTo>
                  <a:cubicBezTo>
                    <a:pt x="2034" y="557"/>
                    <a:pt x="1786" y="650"/>
                    <a:pt x="1631" y="868"/>
                  </a:cubicBezTo>
                  <a:cubicBezTo>
                    <a:pt x="1606" y="886"/>
                    <a:pt x="1586" y="903"/>
                    <a:pt x="1571" y="916"/>
                  </a:cubicBezTo>
                  <a:lnTo>
                    <a:pt x="1571" y="916"/>
                  </a:lnTo>
                  <a:cubicBezTo>
                    <a:pt x="1551" y="909"/>
                    <a:pt x="1530" y="899"/>
                    <a:pt x="1510" y="888"/>
                  </a:cubicBezTo>
                  <a:lnTo>
                    <a:pt x="1510" y="888"/>
                  </a:lnTo>
                  <a:cubicBezTo>
                    <a:pt x="1682" y="717"/>
                    <a:pt x="1899" y="578"/>
                    <a:pt x="2158" y="526"/>
                  </a:cubicBezTo>
                  <a:cubicBezTo>
                    <a:pt x="2193" y="521"/>
                    <a:pt x="2224" y="519"/>
                    <a:pt x="2252" y="519"/>
                  </a:cubicBezTo>
                  <a:close/>
                  <a:moveTo>
                    <a:pt x="2346" y="1080"/>
                  </a:moveTo>
                  <a:cubicBezTo>
                    <a:pt x="2345" y="1082"/>
                    <a:pt x="2345" y="1083"/>
                    <a:pt x="2344" y="1085"/>
                  </a:cubicBezTo>
                  <a:cubicBezTo>
                    <a:pt x="2152" y="1525"/>
                    <a:pt x="1813" y="1941"/>
                    <a:pt x="1349" y="1986"/>
                  </a:cubicBezTo>
                  <a:lnTo>
                    <a:pt x="1349" y="1986"/>
                  </a:lnTo>
                  <a:cubicBezTo>
                    <a:pt x="1329" y="1936"/>
                    <a:pt x="1310" y="1889"/>
                    <a:pt x="1290" y="1829"/>
                  </a:cubicBezTo>
                  <a:cubicBezTo>
                    <a:pt x="1290" y="1798"/>
                    <a:pt x="1290" y="1767"/>
                    <a:pt x="1321" y="1736"/>
                  </a:cubicBezTo>
                  <a:cubicBezTo>
                    <a:pt x="1326" y="1726"/>
                    <a:pt x="1330" y="1716"/>
                    <a:pt x="1334" y="1707"/>
                  </a:cubicBezTo>
                  <a:lnTo>
                    <a:pt x="1334" y="1707"/>
                  </a:lnTo>
                  <a:cubicBezTo>
                    <a:pt x="1452" y="1672"/>
                    <a:pt x="1563" y="1620"/>
                    <a:pt x="1662" y="1550"/>
                  </a:cubicBezTo>
                  <a:cubicBezTo>
                    <a:pt x="1757" y="1487"/>
                    <a:pt x="1795" y="1416"/>
                    <a:pt x="1781" y="1357"/>
                  </a:cubicBezTo>
                  <a:lnTo>
                    <a:pt x="1781" y="1357"/>
                  </a:lnTo>
                  <a:cubicBezTo>
                    <a:pt x="1984" y="1293"/>
                    <a:pt x="2177" y="1198"/>
                    <a:pt x="2346" y="1080"/>
                  </a:cubicBezTo>
                  <a:close/>
                  <a:moveTo>
                    <a:pt x="2800" y="0"/>
                  </a:moveTo>
                  <a:cubicBezTo>
                    <a:pt x="1895" y="0"/>
                    <a:pt x="1020" y="374"/>
                    <a:pt x="390" y="1054"/>
                  </a:cubicBezTo>
                  <a:cubicBezTo>
                    <a:pt x="328" y="1116"/>
                    <a:pt x="297" y="1178"/>
                    <a:pt x="390" y="1240"/>
                  </a:cubicBezTo>
                  <a:cubicBezTo>
                    <a:pt x="484" y="1301"/>
                    <a:pt x="587" y="1349"/>
                    <a:pt x="694" y="1383"/>
                  </a:cubicBezTo>
                  <a:lnTo>
                    <a:pt x="694" y="1383"/>
                  </a:lnTo>
                  <a:cubicBezTo>
                    <a:pt x="435" y="1496"/>
                    <a:pt x="218" y="1680"/>
                    <a:pt x="142" y="1953"/>
                  </a:cubicBezTo>
                  <a:cubicBezTo>
                    <a:pt x="0" y="2398"/>
                    <a:pt x="347" y="2500"/>
                    <a:pt x="708" y="2500"/>
                  </a:cubicBezTo>
                  <a:cubicBezTo>
                    <a:pt x="901" y="2500"/>
                    <a:pt x="1098" y="2471"/>
                    <a:pt x="1228" y="2450"/>
                  </a:cubicBezTo>
                  <a:cubicBezTo>
                    <a:pt x="2406" y="2263"/>
                    <a:pt x="3523" y="1426"/>
                    <a:pt x="3523" y="154"/>
                  </a:cubicBezTo>
                  <a:cubicBezTo>
                    <a:pt x="3492" y="123"/>
                    <a:pt x="3461" y="92"/>
                    <a:pt x="3430" y="61"/>
                  </a:cubicBezTo>
                  <a:cubicBezTo>
                    <a:pt x="3220" y="20"/>
                    <a:pt x="3009" y="0"/>
                    <a:pt x="2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27"/>
            <p:cNvSpPr/>
            <p:nvPr/>
          </p:nvSpPr>
          <p:spPr>
            <a:xfrm>
              <a:off x="608800" y="2023775"/>
              <a:ext cx="93075" cy="63850"/>
            </a:xfrm>
            <a:custGeom>
              <a:avLst/>
              <a:gdLst/>
              <a:ahLst/>
              <a:cxnLst/>
              <a:rect l="l" t="t" r="r" b="b"/>
              <a:pathLst>
                <a:path w="3723" h="2554" extrusionOk="0">
                  <a:moveTo>
                    <a:pt x="2475" y="593"/>
                  </a:moveTo>
                  <a:cubicBezTo>
                    <a:pt x="2495" y="593"/>
                    <a:pt x="2514" y="593"/>
                    <a:pt x="2534" y="594"/>
                  </a:cubicBezTo>
                  <a:lnTo>
                    <a:pt x="2534" y="594"/>
                  </a:lnTo>
                  <a:cubicBezTo>
                    <a:pt x="2478" y="780"/>
                    <a:pt x="2398" y="959"/>
                    <a:pt x="2296" y="1122"/>
                  </a:cubicBezTo>
                  <a:lnTo>
                    <a:pt x="2296" y="1122"/>
                  </a:lnTo>
                  <a:cubicBezTo>
                    <a:pt x="2260" y="1063"/>
                    <a:pt x="2150" y="1034"/>
                    <a:pt x="2013" y="1030"/>
                  </a:cubicBezTo>
                  <a:lnTo>
                    <a:pt x="2013" y="1030"/>
                  </a:lnTo>
                  <a:cubicBezTo>
                    <a:pt x="1950" y="986"/>
                    <a:pt x="1856" y="965"/>
                    <a:pt x="1768" y="965"/>
                  </a:cubicBezTo>
                  <a:cubicBezTo>
                    <a:pt x="1679" y="965"/>
                    <a:pt x="1590" y="970"/>
                    <a:pt x="1501" y="981"/>
                  </a:cubicBezTo>
                  <a:lnTo>
                    <a:pt x="1501" y="981"/>
                  </a:lnTo>
                  <a:cubicBezTo>
                    <a:pt x="1593" y="864"/>
                    <a:pt x="1713" y="776"/>
                    <a:pt x="1861" y="717"/>
                  </a:cubicBezTo>
                  <a:cubicBezTo>
                    <a:pt x="2048" y="634"/>
                    <a:pt x="2261" y="593"/>
                    <a:pt x="2475" y="593"/>
                  </a:cubicBezTo>
                  <a:close/>
                  <a:moveTo>
                    <a:pt x="1817" y="1652"/>
                  </a:moveTo>
                  <a:cubicBezTo>
                    <a:pt x="1621" y="1799"/>
                    <a:pt x="1394" y="1902"/>
                    <a:pt x="1146" y="1942"/>
                  </a:cubicBezTo>
                  <a:lnTo>
                    <a:pt x="1146" y="1942"/>
                  </a:lnTo>
                  <a:cubicBezTo>
                    <a:pt x="1156" y="1900"/>
                    <a:pt x="1169" y="1856"/>
                    <a:pt x="1183" y="1813"/>
                  </a:cubicBezTo>
                  <a:lnTo>
                    <a:pt x="1183" y="1813"/>
                  </a:lnTo>
                  <a:cubicBezTo>
                    <a:pt x="1183" y="1813"/>
                    <a:pt x="1184" y="1813"/>
                    <a:pt x="1184" y="1813"/>
                  </a:cubicBezTo>
                  <a:cubicBezTo>
                    <a:pt x="1403" y="1813"/>
                    <a:pt x="1622" y="1755"/>
                    <a:pt x="1817" y="1652"/>
                  </a:cubicBezTo>
                  <a:close/>
                  <a:moveTo>
                    <a:pt x="2849" y="1"/>
                  </a:moveTo>
                  <a:cubicBezTo>
                    <a:pt x="2471" y="1"/>
                    <a:pt x="2098" y="69"/>
                    <a:pt x="1737" y="189"/>
                  </a:cubicBezTo>
                  <a:cubicBezTo>
                    <a:pt x="1303" y="345"/>
                    <a:pt x="497" y="686"/>
                    <a:pt x="310" y="1151"/>
                  </a:cubicBezTo>
                  <a:cubicBezTo>
                    <a:pt x="233" y="1305"/>
                    <a:pt x="258" y="1428"/>
                    <a:pt x="337" y="1524"/>
                  </a:cubicBezTo>
                  <a:lnTo>
                    <a:pt x="337" y="1524"/>
                  </a:lnTo>
                  <a:cubicBezTo>
                    <a:pt x="129" y="1749"/>
                    <a:pt x="0" y="2039"/>
                    <a:pt x="0" y="2392"/>
                  </a:cubicBezTo>
                  <a:cubicBezTo>
                    <a:pt x="0" y="2547"/>
                    <a:pt x="248" y="2547"/>
                    <a:pt x="341" y="2547"/>
                  </a:cubicBezTo>
                  <a:cubicBezTo>
                    <a:pt x="411" y="2551"/>
                    <a:pt x="480" y="2554"/>
                    <a:pt x="549" y="2554"/>
                  </a:cubicBezTo>
                  <a:cubicBezTo>
                    <a:pt x="1944" y="2554"/>
                    <a:pt x="3366" y="1671"/>
                    <a:pt x="3692" y="283"/>
                  </a:cubicBezTo>
                  <a:cubicBezTo>
                    <a:pt x="3723" y="127"/>
                    <a:pt x="3567" y="65"/>
                    <a:pt x="3474" y="65"/>
                  </a:cubicBezTo>
                  <a:cubicBezTo>
                    <a:pt x="3266" y="21"/>
                    <a:pt x="3057" y="1"/>
                    <a:pt x="28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27"/>
            <p:cNvSpPr/>
            <p:nvPr/>
          </p:nvSpPr>
          <p:spPr>
            <a:xfrm>
              <a:off x="364525" y="2209500"/>
              <a:ext cx="76800" cy="52900"/>
            </a:xfrm>
            <a:custGeom>
              <a:avLst/>
              <a:gdLst/>
              <a:ahLst/>
              <a:cxnLst/>
              <a:rect l="l" t="t" r="r" b="b"/>
              <a:pathLst>
                <a:path w="3072" h="2116" extrusionOk="0">
                  <a:moveTo>
                    <a:pt x="1846" y="949"/>
                  </a:moveTo>
                  <a:lnTo>
                    <a:pt x="1846" y="949"/>
                  </a:lnTo>
                  <a:cubicBezTo>
                    <a:pt x="1852" y="978"/>
                    <a:pt x="1858" y="1009"/>
                    <a:pt x="1861" y="1043"/>
                  </a:cubicBezTo>
                  <a:cubicBezTo>
                    <a:pt x="1861" y="1167"/>
                    <a:pt x="1830" y="1260"/>
                    <a:pt x="1799" y="1384"/>
                  </a:cubicBezTo>
                  <a:cubicBezTo>
                    <a:pt x="1771" y="1441"/>
                    <a:pt x="1635" y="1579"/>
                    <a:pt x="1616" y="1648"/>
                  </a:cubicBezTo>
                  <a:lnTo>
                    <a:pt x="1616" y="1648"/>
                  </a:lnTo>
                  <a:lnTo>
                    <a:pt x="1520" y="1632"/>
                  </a:lnTo>
                  <a:cubicBezTo>
                    <a:pt x="1385" y="1578"/>
                    <a:pt x="1250" y="1524"/>
                    <a:pt x="1156" y="1449"/>
                  </a:cubicBezTo>
                  <a:lnTo>
                    <a:pt x="1156" y="1449"/>
                  </a:lnTo>
                  <a:cubicBezTo>
                    <a:pt x="1217" y="1318"/>
                    <a:pt x="1294" y="1197"/>
                    <a:pt x="1384" y="1089"/>
                  </a:cubicBezTo>
                  <a:lnTo>
                    <a:pt x="1384" y="1089"/>
                  </a:lnTo>
                  <a:cubicBezTo>
                    <a:pt x="1543" y="1062"/>
                    <a:pt x="1700" y="1015"/>
                    <a:pt x="1846" y="949"/>
                  </a:cubicBezTo>
                  <a:close/>
                  <a:moveTo>
                    <a:pt x="1675" y="1628"/>
                  </a:moveTo>
                  <a:cubicBezTo>
                    <a:pt x="1686" y="1628"/>
                    <a:pt x="1697" y="1637"/>
                    <a:pt x="1706" y="1663"/>
                  </a:cubicBezTo>
                  <a:lnTo>
                    <a:pt x="1635" y="1651"/>
                  </a:lnTo>
                  <a:lnTo>
                    <a:pt x="1635" y="1651"/>
                  </a:lnTo>
                  <a:cubicBezTo>
                    <a:pt x="1647" y="1640"/>
                    <a:pt x="1661" y="1628"/>
                    <a:pt x="1675" y="1628"/>
                  </a:cubicBezTo>
                  <a:close/>
                  <a:moveTo>
                    <a:pt x="2053" y="0"/>
                  </a:moveTo>
                  <a:cubicBezTo>
                    <a:pt x="1957" y="0"/>
                    <a:pt x="1860" y="7"/>
                    <a:pt x="1768" y="19"/>
                  </a:cubicBezTo>
                  <a:cubicBezTo>
                    <a:pt x="1281" y="110"/>
                    <a:pt x="555" y="381"/>
                    <a:pt x="558" y="978"/>
                  </a:cubicBezTo>
                  <a:lnTo>
                    <a:pt x="558" y="978"/>
                  </a:lnTo>
                  <a:cubicBezTo>
                    <a:pt x="349" y="1187"/>
                    <a:pt x="170" y="1428"/>
                    <a:pt x="31" y="1694"/>
                  </a:cubicBezTo>
                  <a:cubicBezTo>
                    <a:pt x="0" y="1725"/>
                    <a:pt x="0" y="1787"/>
                    <a:pt x="62" y="1787"/>
                  </a:cubicBezTo>
                  <a:cubicBezTo>
                    <a:pt x="406" y="2004"/>
                    <a:pt x="802" y="2116"/>
                    <a:pt x="1202" y="2116"/>
                  </a:cubicBezTo>
                  <a:cubicBezTo>
                    <a:pt x="1488" y="2116"/>
                    <a:pt x="1776" y="2059"/>
                    <a:pt x="2047" y="1942"/>
                  </a:cubicBezTo>
                  <a:cubicBezTo>
                    <a:pt x="2575" y="1725"/>
                    <a:pt x="3071" y="1291"/>
                    <a:pt x="2978" y="670"/>
                  </a:cubicBezTo>
                  <a:cubicBezTo>
                    <a:pt x="2902" y="140"/>
                    <a:pt x="2477" y="0"/>
                    <a:pt x="20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19" name="Google Shape;3219;p27"/>
          <p:cNvSpPr txBox="1">
            <a:spLocks noGrp="1"/>
          </p:cNvSpPr>
          <p:nvPr>
            <p:ph type="subTitle" idx="1"/>
          </p:nvPr>
        </p:nvSpPr>
        <p:spPr>
          <a:xfrm>
            <a:off x="714300" y="2307000"/>
            <a:ext cx="3248100" cy="1184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ly Title 2">
  <p:cSld name="CAPTION_ONLY_1">
    <p:spTree>
      <p:nvGrpSpPr>
        <p:cNvPr id="1" name="Shape 3220"/>
        <p:cNvGrpSpPr/>
        <p:nvPr/>
      </p:nvGrpSpPr>
      <p:grpSpPr>
        <a:xfrm>
          <a:off x="0" y="0"/>
          <a:ext cx="0" cy="0"/>
          <a:chOff x="0" y="0"/>
          <a:chExt cx="0" cy="0"/>
        </a:xfrm>
      </p:grpSpPr>
      <p:sp>
        <p:nvSpPr>
          <p:cNvPr id="3221" name="Google Shape;3221;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solidFill>
                <a:schemeClr val="dk1"/>
              </a:solidFill>
            </a:endParaRPr>
          </a:p>
        </p:txBody>
      </p:sp>
      <p:grpSp>
        <p:nvGrpSpPr>
          <p:cNvPr id="3222" name="Google Shape;3222;p28"/>
          <p:cNvGrpSpPr/>
          <p:nvPr/>
        </p:nvGrpSpPr>
        <p:grpSpPr>
          <a:xfrm>
            <a:off x="-1140980" y="4469553"/>
            <a:ext cx="3100966" cy="2800388"/>
            <a:chOff x="1992250" y="544500"/>
            <a:chExt cx="1080250" cy="975575"/>
          </a:xfrm>
        </p:grpSpPr>
        <p:sp>
          <p:nvSpPr>
            <p:cNvPr id="3223" name="Google Shape;3223;p28"/>
            <p:cNvSpPr/>
            <p:nvPr/>
          </p:nvSpPr>
          <p:spPr>
            <a:xfrm>
              <a:off x="1992250" y="544500"/>
              <a:ext cx="999625" cy="975575"/>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28"/>
            <p:cNvSpPr/>
            <p:nvPr/>
          </p:nvSpPr>
          <p:spPr>
            <a:xfrm>
              <a:off x="2005450" y="605475"/>
              <a:ext cx="1067050" cy="840675"/>
            </a:xfrm>
            <a:custGeom>
              <a:avLst/>
              <a:gdLst/>
              <a:ahLst/>
              <a:cxnLst/>
              <a:rect l="l" t="t" r="r" b="b"/>
              <a:pathLst>
                <a:path w="42682" h="33627" extrusionOk="0">
                  <a:moveTo>
                    <a:pt x="23356" y="0"/>
                  </a:moveTo>
                  <a:cubicBezTo>
                    <a:pt x="18858" y="0"/>
                    <a:pt x="14320" y="700"/>
                    <a:pt x="10485" y="3134"/>
                  </a:cubicBezTo>
                  <a:cubicBezTo>
                    <a:pt x="1675" y="8687"/>
                    <a:pt x="0" y="23266"/>
                    <a:pt x="8716" y="29625"/>
                  </a:cubicBezTo>
                  <a:cubicBezTo>
                    <a:pt x="12687" y="32540"/>
                    <a:pt x="17774" y="33595"/>
                    <a:pt x="22582" y="33626"/>
                  </a:cubicBezTo>
                  <a:cubicBezTo>
                    <a:pt x="22617" y="33626"/>
                    <a:pt x="22652" y="33626"/>
                    <a:pt x="22687" y="33626"/>
                  </a:cubicBezTo>
                  <a:cubicBezTo>
                    <a:pt x="27905" y="33626"/>
                    <a:pt x="31564" y="31331"/>
                    <a:pt x="34152" y="26771"/>
                  </a:cubicBezTo>
                  <a:cubicBezTo>
                    <a:pt x="36758" y="22211"/>
                    <a:pt x="38340" y="16193"/>
                    <a:pt x="35393" y="11447"/>
                  </a:cubicBezTo>
                  <a:cubicBezTo>
                    <a:pt x="32601" y="6857"/>
                    <a:pt x="26863" y="4251"/>
                    <a:pt x="21683" y="3817"/>
                  </a:cubicBezTo>
                  <a:cubicBezTo>
                    <a:pt x="21177" y="3779"/>
                    <a:pt x="20668" y="3759"/>
                    <a:pt x="20157" y="3759"/>
                  </a:cubicBezTo>
                  <a:cubicBezTo>
                    <a:pt x="15682" y="3759"/>
                    <a:pt x="11104" y="5263"/>
                    <a:pt x="8375" y="8966"/>
                  </a:cubicBezTo>
                  <a:cubicBezTo>
                    <a:pt x="5242" y="13277"/>
                    <a:pt x="5335" y="19016"/>
                    <a:pt x="8096" y="23452"/>
                  </a:cubicBezTo>
                  <a:cubicBezTo>
                    <a:pt x="10646" y="27632"/>
                    <a:pt x="15491" y="30481"/>
                    <a:pt x="20437" y="30481"/>
                  </a:cubicBezTo>
                  <a:cubicBezTo>
                    <a:pt x="20666" y="30481"/>
                    <a:pt x="20895" y="30474"/>
                    <a:pt x="21124" y="30462"/>
                  </a:cubicBezTo>
                  <a:cubicBezTo>
                    <a:pt x="26460" y="30183"/>
                    <a:pt x="29655" y="25964"/>
                    <a:pt x="31143" y="21094"/>
                  </a:cubicBezTo>
                  <a:cubicBezTo>
                    <a:pt x="33234" y="14289"/>
                    <a:pt x="26211" y="7240"/>
                    <a:pt x="19582" y="7240"/>
                  </a:cubicBezTo>
                  <a:cubicBezTo>
                    <a:pt x="17357" y="7240"/>
                    <a:pt x="15177" y="8034"/>
                    <a:pt x="13400" y="9896"/>
                  </a:cubicBezTo>
                  <a:cubicBezTo>
                    <a:pt x="8158" y="15385"/>
                    <a:pt x="14692" y="25483"/>
                    <a:pt x="21179" y="25483"/>
                  </a:cubicBezTo>
                  <a:cubicBezTo>
                    <a:pt x="22867" y="25483"/>
                    <a:pt x="24552" y="24800"/>
                    <a:pt x="26025" y="23173"/>
                  </a:cubicBezTo>
                  <a:cubicBezTo>
                    <a:pt x="27607" y="21405"/>
                    <a:pt x="28786" y="18644"/>
                    <a:pt x="28383" y="16255"/>
                  </a:cubicBezTo>
                  <a:cubicBezTo>
                    <a:pt x="28010" y="13867"/>
                    <a:pt x="26025" y="12254"/>
                    <a:pt x="23854" y="11571"/>
                  </a:cubicBezTo>
                  <a:cubicBezTo>
                    <a:pt x="23096" y="11321"/>
                    <a:pt x="22295" y="11195"/>
                    <a:pt x="21512" y="11195"/>
                  </a:cubicBezTo>
                  <a:cubicBezTo>
                    <a:pt x="18610" y="11195"/>
                    <a:pt x="15962" y="12924"/>
                    <a:pt x="16719" y="16441"/>
                  </a:cubicBezTo>
                  <a:cubicBezTo>
                    <a:pt x="17123" y="18334"/>
                    <a:pt x="18643" y="20319"/>
                    <a:pt x="20721" y="20474"/>
                  </a:cubicBezTo>
                  <a:cubicBezTo>
                    <a:pt x="20787" y="20478"/>
                    <a:pt x="20853" y="20480"/>
                    <a:pt x="20918" y="20480"/>
                  </a:cubicBezTo>
                  <a:cubicBezTo>
                    <a:pt x="22449" y="20480"/>
                    <a:pt x="23777" y="19449"/>
                    <a:pt x="24164" y="17961"/>
                  </a:cubicBezTo>
                  <a:cubicBezTo>
                    <a:pt x="24733" y="15666"/>
                    <a:pt x="22911" y="14425"/>
                    <a:pt x="21310" y="14425"/>
                  </a:cubicBezTo>
                  <a:cubicBezTo>
                    <a:pt x="20207" y="14425"/>
                    <a:pt x="19208" y="15015"/>
                    <a:pt x="19170" y="16255"/>
                  </a:cubicBezTo>
                  <a:cubicBezTo>
                    <a:pt x="19147" y="17447"/>
                    <a:pt x="20109" y="17970"/>
                    <a:pt x="21075" y="17970"/>
                  </a:cubicBezTo>
                  <a:cubicBezTo>
                    <a:pt x="21392" y="17970"/>
                    <a:pt x="21709" y="17913"/>
                    <a:pt x="21993" y="17806"/>
                  </a:cubicBezTo>
                  <a:cubicBezTo>
                    <a:pt x="22589" y="17583"/>
                    <a:pt x="22269" y="17319"/>
                    <a:pt x="21863" y="17319"/>
                  </a:cubicBezTo>
                  <a:cubicBezTo>
                    <a:pt x="21763" y="17319"/>
                    <a:pt x="21657" y="17335"/>
                    <a:pt x="21558" y="17372"/>
                  </a:cubicBezTo>
                  <a:cubicBezTo>
                    <a:pt x="21505" y="17392"/>
                    <a:pt x="21450" y="17401"/>
                    <a:pt x="21394" y="17401"/>
                  </a:cubicBezTo>
                  <a:cubicBezTo>
                    <a:pt x="20929" y="17401"/>
                    <a:pt x="20404" y="16767"/>
                    <a:pt x="20349" y="16379"/>
                  </a:cubicBezTo>
                  <a:lnTo>
                    <a:pt x="22365" y="15418"/>
                  </a:lnTo>
                  <a:cubicBezTo>
                    <a:pt x="22675" y="15666"/>
                    <a:pt x="22892" y="16007"/>
                    <a:pt x="22985" y="16410"/>
                  </a:cubicBezTo>
                  <a:cubicBezTo>
                    <a:pt x="23140" y="16876"/>
                    <a:pt x="23171" y="17372"/>
                    <a:pt x="23078" y="17837"/>
                  </a:cubicBezTo>
                  <a:cubicBezTo>
                    <a:pt x="22861" y="19078"/>
                    <a:pt x="22675" y="18985"/>
                    <a:pt x="21496" y="19264"/>
                  </a:cubicBezTo>
                  <a:cubicBezTo>
                    <a:pt x="20979" y="19390"/>
                    <a:pt x="20657" y="19481"/>
                    <a:pt x="20396" y="19481"/>
                  </a:cubicBezTo>
                  <a:cubicBezTo>
                    <a:pt x="20015" y="19481"/>
                    <a:pt x="19766" y="19289"/>
                    <a:pt x="19232" y="18737"/>
                  </a:cubicBezTo>
                  <a:cubicBezTo>
                    <a:pt x="18798" y="18334"/>
                    <a:pt x="18488" y="17868"/>
                    <a:pt x="18239" y="17341"/>
                  </a:cubicBezTo>
                  <a:cubicBezTo>
                    <a:pt x="17867" y="16597"/>
                    <a:pt x="17712" y="15790"/>
                    <a:pt x="17712" y="14953"/>
                  </a:cubicBezTo>
                  <a:cubicBezTo>
                    <a:pt x="17772" y="12785"/>
                    <a:pt x="19481" y="11903"/>
                    <a:pt x="21335" y="11903"/>
                  </a:cubicBezTo>
                  <a:cubicBezTo>
                    <a:pt x="22347" y="11903"/>
                    <a:pt x="23403" y="12166"/>
                    <a:pt x="24257" y="12626"/>
                  </a:cubicBezTo>
                  <a:cubicBezTo>
                    <a:pt x="26304" y="13743"/>
                    <a:pt x="27545" y="15728"/>
                    <a:pt x="27266" y="18085"/>
                  </a:cubicBezTo>
                  <a:cubicBezTo>
                    <a:pt x="27049" y="19885"/>
                    <a:pt x="26335" y="21560"/>
                    <a:pt x="25188" y="22955"/>
                  </a:cubicBezTo>
                  <a:cubicBezTo>
                    <a:pt x="24132" y="24192"/>
                    <a:pt x="22717" y="24725"/>
                    <a:pt x="21264" y="24725"/>
                  </a:cubicBezTo>
                  <a:cubicBezTo>
                    <a:pt x="19728" y="24725"/>
                    <a:pt x="18149" y="24130"/>
                    <a:pt x="16906" y="23142"/>
                  </a:cubicBezTo>
                  <a:cubicBezTo>
                    <a:pt x="14176" y="20939"/>
                    <a:pt x="12036" y="16255"/>
                    <a:pt x="12842" y="12750"/>
                  </a:cubicBezTo>
                  <a:cubicBezTo>
                    <a:pt x="13589" y="9498"/>
                    <a:pt x="16562" y="7927"/>
                    <a:pt x="19578" y="7927"/>
                  </a:cubicBezTo>
                  <a:cubicBezTo>
                    <a:pt x="20820" y="7927"/>
                    <a:pt x="22068" y="8193"/>
                    <a:pt x="23171" y="8718"/>
                  </a:cubicBezTo>
                  <a:cubicBezTo>
                    <a:pt x="26366" y="10207"/>
                    <a:pt x="29189" y="13526"/>
                    <a:pt x="30151" y="16907"/>
                  </a:cubicBezTo>
                  <a:cubicBezTo>
                    <a:pt x="30709" y="18954"/>
                    <a:pt x="30275" y="20908"/>
                    <a:pt x="29468" y="22769"/>
                  </a:cubicBezTo>
                  <a:cubicBezTo>
                    <a:pt x="28538" y="24879"/>
                    <a:pt x="27359" y="27267"/>
                    <a:pt x="25436" y="28601"/>
                  </a:cubicBezTo>
                  <a:cubicBezTo>
                    <a:pt x="24067" y="29538"/>
                    <a:pt x="22499" y="29932"/>
                    <a:pt x="20889" y="29932"/>
                  </a:cubicBezTo>
                  <a:cubicBezTo>
                    <a:pt x="17755" y="29932"/>
                    <a:pt x="14465" y="28439"/>
                    <a:pt x="12191" y="26554"/>
                  </a:cubicBezTo>
                  <a:cubicBezTo>
                    <a:pt x="6111" y="21467"/>
                    <a:pt x="4994" y="10858"/>
                    <a:pt x="12346" y="6236"/>
                  </a:cubicBezTo>
                  <a:cubicBezTo>
                    <a:pt x="14452" y="4915"/>
                    <a:pt x="17028" y="4304"/>
                    <a:pt x="19693" y="4304"/>
                  </a:cubicBezTo>
                  <a:cubicBezTo>
                    <a:pt x="25980" y="4304"/>
                    <a:pt x="32765" y="7704"/>
                    <a:pt x="35052" y="13215"/>
                  </a:cubicBezTo>
                  <a:cubicBezTo>
                    <a:pt x="36572" y="16907"/>
                    <a:pt x="35765" y="21063"/>
                    <a:pt x="34214" y="24599"/>
                  </a:cubicBezTo>
                  <a:cubicBezTo>
                    <a:pt x="32353" y="28880"/>
                    <a:pt x="29375" y="32758"/>
                    <a:pt x="24381" y="33006"/>
                  </a:cubicBezTo>
                  <a:cubicBezTo>
                    <a:pt x="23939" y="33027"/>
                    <a:pt x="23491" y="33038"/>
                    <a:pt x="23039" y="33038"/>
                  </a:cubicBezTo>
                  <a:cubicBezTo>
                    <a:pt x="16364" y="33038"/>
                    <a:pt x="8841" y="30629"/>
                    <a:pt x="5646" y="24382"/>
                  </a:cubicBezTo>
                  <a:cubicBezTo>
                    <a:pt x="1706" y="16721"/>
                    <a:pt x="5304" y="5926"/>
                    <a:pt x="13152" y="2390"/>
                  </a:cubicBezTo>
                  <a:cubicBezTo>
                    <a:pt x="16162" y="1025"/>
                    <a:pt x="19509" y="583"/>
                    <a:pt x="22849" y="583"/>
                  </a:cubicBezTo>
                  <a:cubicBezTo>
                    <a:pt x="24673" y="583"/>
                    <a:pt x="26495" y="715"/>
                    <a:pt x="28259" y="901"/>
                  </a:cubicBezTo>
                  <a:cubicBezTo>
                    <a:pt x="32912" y="1397"/>
                    <a:pt x="37533" y="2607"/>
                    <a:pt x="41411" y="5337"/>
                  </a:cubicBezTo>
                  <a:cubicBezTo>
                    <a:pt x="41474" y="5387"/>
                    <a:pt x="41566" y="5408"/>
                    <a:pt x="41670" y="5408"/>
                  </a:cubicBezTo>
                  <a:cubicBezTo>
                    <a:pt x="42081" y="5408"/>
                    <a:pt x="42682" y="5082"/>
                    <a:pt x="42434" y="4933"/>
                  </a:cubicBezTo>
                  <a:lnTo>
                    <a:pt x="42403" y="4902"/>
                  </a:lnTo>
                  <a:cubicBezTo>
                    <a:pt x="37844" y="1676"/>
                    <a:pt x="32353" y="498"/>
                    <a:pt x="26863" y="125"/>
                  </a:cubicBezTo>
                  <a:cubicBezTo>
                    <a:pt x="25705" y="48"/>
                    <a:pt x="24532" y="0"/>
                    <a:pt x="2335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5" name="Google Shape;3225;p28"/>
          <p:cNvSpPr txBox="1">
            <a:spLocks noGrp="1"/>
          </p:cNvSpPr>
          <p:nvPr>
            <p:ph type="title"/>
          </p:nvPr>
        </p:nvSpPr>
        <p:spPr>
          <a:xfrm>
            <a:off x="714300" y="545750"/>
            <a:ext cx="7715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226" name="Google Shape;3226;p28"/>
          <p:cNvGrpSpPr/>
          <p:nvPr/>
        </p:nvGrpSpPr>
        <p:grpSpPr>
          <a:xfrm rot="10800000">
            <a:off x="6801363" y="-652105"/>
            <a:ext cx="4321702" cy="1566386"/>
            <a:chOff x="-1068128" y="3996204"/>
            <a:chExt cx="3672418" cy="1331055"/>
          </a:xfrm>
        </p:grpSpPr>
        <p:sp>
          <p:nvSpPr>
            <p:cNvPr id="3227" name="Google Shape;3227;p28"/>
            <p:cNvSpPr/>
            <p:nvPr/>
          </p:nvSpPr>
          <p:spPr>
            <a:xfrm rot="-10594719">
              <a:off x="-1038001" y="4102993"/>
              <a:ext cx="3612164" cy="1117479"/>
            </a:xfrm>
            <a:custGeom>
              <a:avLst/>
              <a:gdLst/>
              <a:ahLst/>
              <a:cxnLst/>
              <a:rect l="l" t="t" r="r" b="b"/>
              <a:pathLst>
                <a:path w="62034" h="19192" extrusionOk="0">
                  <a:moveTo>
                    <a:pt x="11909" y="0"/>
                  </a:moveTo>
                  <a:cubicBezTo>
                    <a:pt x="10357" y="0"/>
                    <a:pt x="8959" y="416"/>
                    <a:pt x="7720" y="1498"/>
                  </a:cubicBezTo>
                  <a:cubicBezTo>
                    <a:pt x="0" y="8222"/>
                    <a:pt x="9929" y="19192"/>
                    <a:pt x="23150" y="19192"/>
                  </a:cubicBezTo>
                  <a:cubicBezTo>
                    <a:pt x="24750" y="19192"/>
                    <a:pt x="26398" y="19031"/>
                    <a:pt x="28069" y="18683"/>
                  </a:cubicBezTo>
                  <a:cubicBezTo>
                    <a:pt x="43548" y="15426"/>
                    <a:pt x="55087" y="14402"/>
                    <a:pt x="58747" y="9036"/>
                  </a:cubicBezTo>
                  <a:cubicBezTo>
                    <a:pt x="62033" y="4211"/>
                    <a:pt x="59267" y="1003"/>
                    <a:pt x="52187" y="1003"/>
                  </a:cubicBezTo>
                  <a:cubicBezTo>
                    <a:pt x="48708" y="1003"/>
                    <a:pt x="44188" y="1777"/>
                    <a:pt x="38833" y="3515"/>
                  </a:cubicBezTo>
                  <a:cubicBezTo>
                    <a:pt x="36521" y="4263"/>
                    <a:pt x="34303" y="4561"/>
                    <a:pt x="32180" y="4561"/>
                  </a:cubicBezTo>
                  <a:cubicBezTo>
                    <a:pt x="23878" y="4561"/>
                    <a:pt x="17050" y="0"/>
                    <a:pt x="119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8" name="Google Shape;3228;p28"/>
            <p:cNvGrpSpPr/>
            <p:nvPr/>
          </p:nvGrpSpPr>
          <p:grpSpPr>
            <a:xfrm>
              <a:off x="-800178" y="4304942"/>
              <a:ext cx="2873315" cy="818933"/>
              <a:chOff x="-800178" y="4304942"/>
              <a:chExt cx="2873315" cy="818933"/>
            </a:xfrm>
          </p:grpSpPr>
          <p:sp>
            <p:nvSpPr>
              <p:cNvPr id="3229" name="Google Shape;3229;p28"/>
              <p:cNvSpPr/>
              <p:nvPr/>
            </p:nvSpPr>
            <p:spPr>
              <a:xfrm rot="-10594719">
                <a:off x="1780944" y="5070486"/>
                <a:ext cx="126240" cy="49667"/>
              </a:xfrm>
              <a:custGeom>
                <a:avLst/>
                <a:gdLst/>
                <a:ahLst/>
                <a:cxnLst/>
                <a:rect l="l" t="t" r="r" b="b"/>
                <a:pathLst>
                  <a:path w="2168" h="853" extrusionOk="0">
                    <a:moveTo>
                      <a:pt x="986" y="1"/>
                    </a:moveTo>
                    <a:cubicBezTo>
                      <a:pt x="882" y="1"/>
                      <a:pt x="780" y="9"/>
                      <a:pt x="679" y="24"/>
                    </a:cubicBezTo>
                    <a:cubicBezTo>
                      <a:pt x="431" y="55"/>
                      <a:pt x="89" y="179"/>
                      <a:pt x="27" y="427"/>
                    </a:cubicBezTo>
                    <a:cubicBezTo>
                      <a:pt x="1" y="664"/>
                      <a:pt x="243" y="745"/>
                      <a:pt x="430" y="745"/>
                    </a:cubicBezTo>
                    <a:cubicBezTo>
                      <a:pt x="464" y="745"/>
                      <a:pt x="495" y="742"/>
                      <a:pt x="524" y="738"/>
                    </a:cubicBezTo>
                    <a:cubicBezTo>
                      <a:pt x="573" y="729"/>
                      <a:pt x="621" y="725"/>
                      <a:pt x="667" y="725"/>
                    </a:cubicBezTo>
                    <a:cubicBezTo>
                      <a:pt x="793" y="725"/>
                      <a:pt x="906" y="754"/>
                      <a:pt x="1020" y="800"/>
                    </a:cubicBezTo>
                    <a:cubicBezTo>
                      <a:pt x="1125" y="835"/>
                      <a:pt x="1229" y="852"/>
                      <a:pt x="1332" y="852"/>
                    </a:cubicBezTo>
                    <a:cubicBezTo>
                      <a:pt x="1504" y="852"/>
                      <a:pt x="1671" y="804"/>
                      <a:pt x="1826" y="707"/>
                    </a:cubicBezTo>
                    <a:cubicBezTo>
                      <a:pt x="1982" y="614"/>
                      <a:pt x="2168" y="334"/>
                      <a:pt x="1919" y="210"/>
                    </a:cubicBezTo>
                    <a:cubicBezTo>
                      <a:pt x="1617" y="71"/>
                      <a:pt x="1297" y="1"/>
                      <a:pt x="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28"/>
              <p:cNvSpPr/>
              <p:nvPr/>
            </p:nvSpPr>
            <p:spPr>
              <a:xfrm rot="-10594719">
                <a:off x="1565235" y="5016770"/>
                <a:ext cx="124668" cy="49551"/>
              </a:xfrm>
              <a:custGeom>
                <a:avLst/>
                <a:gdLst/>
                <a:ahLst/>
                <a:cxnLst/>
                <a:rect l="l" t="t" r="r" b="b"/>
                <a:pathLst>
                  <a:path w="2141" h="851" extrusionOk="0">
                    <a:moveTo>
                      <a:pt x="814" y="1"/>
                    </a:moveTo>
                    <a:cubicBezTo>
                      <a:pt x="564" y="1"/>
                      <a:pt x="323" y="118"/>
                      <a:pt x="156" y="285"/>
                    </a:cubicBezTo>
                    <a:cubicBezTo>
                      <a:pt x="1" y="502"/>
                      <a:pt x="280" y="595"/>
                      <a:pt x="466" y="595"/>
                    </a:cubicBezTo>
                    <a:cubicBezTo>
                      <a:pt x="621" y="595"/>
                      <a:pt x="776" y="657"/>
                      <a:pt x="900" y="781"/>
                    </a:cubicBezTo>
                    <a:cubicBezTo>
                      <a:pt x="1009" y="828"/>
                      <a:pt x="1133" y="851"/>
                      <a:pt x="1257" y="851"/>
                    </a:cubicBezTo>
                    <a:cubicBezTo>
                      <a:pt x="1381" y="851"/>
                      <a:pt x="1505" y="828"/>
                      <a:pt x="1614" y="781"/>
                    </a:cubicBezTo>
                    <a:cubicBezTo>
                      <a:pt x="1738" y="719"/>
                      <a:pt x="2141" y="502"/>
                      <a:pt x="1924" y="347"/>
                    </a:cubicBezTo>
                    <a:cubicBezTo>
                      <a:pt x="1645" y="130"/>
                      <a:pt x="1272" y="6"/>
                      <a:pt x="900" y="6"/>
                    </a:cubicBezTo>
                    <a:cubicBezTo>
                      <a:pt x="871" y="2"/>
                      <a:pt x="843" y="1"/>
                      <a:pt x="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28"/>
              <p:cNvSpPr/>
              <p:nvPr/>
            </p:nvSpPr>
            <p:spPr>
              <a:xfrm rot="-10594719">
                <a:off x="1976086" y="4955828"/>
                <a:ext cx="95786" cy="45242"/>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28"/>
              <p:cNvSpPr/>
              <p:nvPr/>
            </p:nvSpPr>
            <p:spPr>
              <a:xfrm rot="-10594719">
                <a:off x="1773296" y="4958228"/>
                <a:ext cx="95786" cy="45184"/>
              </a:xfrm>
              <a:custGeom>
                <a:avLst/>
                <a:gdLst/>
                <a:ahLst/>
                <a:cxnLst/>
                <a:rect l="l" t="t" r="r" b="b"/>
                <a:pathLst>
                  <a:path w="1645" h="776" extrusionOk="0">
                    <a:moveTo>
                      <a:pt x="900" y="0"/>
                    </a:moveTo>
                    <a:cubicBezTo>
                      <a:pt x="249" y="0"/>
                      <a:pt x="1" y="776"/>
                      <a:pt x="776" y="776"/>
                    </a:cubicBezTo>
                    <a:cubicBezTo>
                      <a:pt x="1397" y="776"/>
                      <a:pt x="1645" y="0"/>
                      <a:pt x="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28"/>
              <p:cNvSpPr/>
              <p:nvPr/>
            </p:nvSpPr>
            <p:spPr>
              <a:xfrm rot="-10594719">
                <a:off x="1864326" y="4858253"/>
                <a:ext cx="126473" cy="45999"/>
              </a:xfrm>
              <a:custGeom>
                <a:avLst/>
                <a:gdLst/>
                <a:ahLst/>
                <a:cxnLst/>
                <a:rect l="l" t="t" r="r" b="b"/>
                <a:pathLst>
                  <a:path w="2172" h="790" extrusionOk="0">
                    <a:moveTo>
                      <a:pt x="828" y="0"/>
                    </a:moveTo>
                    <a:cubicBezTo>
                      <a:pt x="650" y="0"/>
                      <a:pt x="477" y="49"/>
                      <a:pt x="342" y="146"/>
                    </a:cubicBezTo>
                    <a:cubicBezTo>
                      <a:pt x="187" y="239"/>
                      <a:pt x="1" y="487"/>
                      <a:pt x="249" y="611"/>
                    </a:cubicBezTo>
                    <a:cubicBezTo>
                      <a:pt x="525" y="726"/>
                      <a:pt x="835" y="790"/>
                      <a:pt x="1154" y="790"/>
                    </a:cubicBezTo>
                    <a:cubicBezTo>
                      <a:pt x="1265" y="790"/>
                      <a:pt x="1377" y="782"/>
                      <a:pt x="1489" y="766"/>
                    </a:cubicBezTo>
                    <a:cubicBezTo>
                      <a:pt x="1707" y="735"/>
                      <a:pt x="2079" y="611"/>
                      <a:pt x="2110" y="363"/>
                    </a:cubicBezTo>
                    <a:cubicBezTo>
                      <a:pt x="2172" y="115"/>
                      <a:pt x="1800" y="115"/>
                      <a:pt x="1645" y="115"/>
                    </a:cubicBezTo>
                    <a:cubicBezTo>
                      <a:pt x="1595" y="123"/>
                      <a:pt x="1547" y="127"/>
                      <a:pt x="1501" y="127"/>
                    </a:cubicBezTo>
                    <a:cubicBezTo>
                      <a:pt x="1375" y="127"/>
                      <a:pt x="1262" y="98"/>
                      <a:pt x="1148" y="53"/>
                    </a:cubicBezTo>
                    <a:cubicBezTo>
                      <a:pt x="1044" y="18"/>
                      <a:pt x="935"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28"/>
              <p:cNvSpPr/>
              <p:nvPr/>
            </p:nvSpPr>
            <p:spPr>
              <a:xfrm rot="-10594719">
                <a:off x="1635557" y="4850249"/>
                <a:ext cx="88566" cy="25328"/>
              </a:xfrm>
              <a:custGeom>
                <a:avLst/>
                <a:gdLst/>
                <a:ahLst/>
                <a:cxnLst/>
                <a:rect l="l" t="t" r="r" b="b"/>
                <a:pathLst>
                  <a:path w="1521" h="435" extrusionOk="0">
                    <a:moveTo>
                      <a:pt x="931" y="1"/>
                    </a:moveTo>
                    <a:cubicBezTo>
                      <a:pt x="652" y="1"/>
                      <a:pt x="404" y="63"/>
                      <a:pt x="156" y="218"/>
                    </a:cubicBezTo>
                    <a:cubicBezTo>
                      <a:pt x="124" y="249"/>
                      <a:pt x="0" y="280"/>
                      <a:pt x="31" y="373"/>
                    </a:cubicBezTo>
                    <a:cubicBezTo>
                      <a:pt x="31" y="435"/>
                      <a:pt x="156" y="435"/>
                      <a:pt x="218" y="435"/>
                    </a:cubicBezTo>
                    <a:lnTo>
                      <a:pt x="590" y="435"/>
                    </a:lnTo>
                    <a:cubicBezTo>
                      <a:pt x="869" y="404"/>
                      <a:pt x="1148" y="342"/>
                      <a:pt x="1365" y="218"/>
                    </a:cubicBezTo>
                    <a:cubicBezTo>
                      <a:pt x="1427" y="187"/>
                      <a:pt x="1520" y="125"/>
                      <a:pt x="1520" y="63"/>
                    </a:cubicBezTo>
                    <a:cubicBezTo>
                      <a:pt x="1489" y="1"/>
                      <a:pt x="1365" y="1"/>
                      <a:pt x="1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28"/>
              <p:cNvSpPr/>
              <p:nvPr/>
            </p:nvSpPr>
            <p:spPr>
              <a:xfrm rot="-10594719">
                <a:off x="1326281" y="4893132"/>
                <a:ext cx="144524" cy="58168"/>
              </a:xfrm>
              <a:custGeom>
                <a:avLst/>
                <a:gdLst/>
                <a:ahLst/>
                <a:cxnLst/>
                <a:rect l="l" t="t" r="r" b="b"/>
                <a:pathLst>
                  <a:path w="2482" h="999" extrusionOk="0">
                    <a:moveTo>
                      <a:pt x="782" y="1"/>
                    </a:moveTo>
                    <a:cubicBezTo>
                      <a:pt x="533" y="1"/>
                      <a:pt x="291" y="118"/>
                      <a:pt x="124" y="285"/>
                    </a:cubicBezTo>
                    <a:cubicBezTo>
                      <a:pt x="0" y="502"/>
                      <a:pt x="248" y="626"/>
                      <a:pt x="434" y="626"/>
                    </a:cubicBezTo>
                    <a:lnTo>
                      <a:pt x="434" y="595"/>
                    </a:lnTo>
                    <a:cubicBezTo>
                      <a:pt x="714" y="595"/>
                      <a:pt x="1024" y="719"/>
                      <a:pt x="1241" y="905"/>
                    </a:cubicBezTo>
                    <a:cubicBezTo>
                      <a:pt x="1365" y="967"/>
                      <a:pt x="1497" y="998"/>
                      <a:pt x="1625" y="998"/>
                    </a:cubicBezTo>
                    <a:cubicBezTo>
                      <a:pt x="1753" y="998"/>
                      <a:pt x="1877" y="967"/>
                      <a:pt x="1985" y="905"/>
                    </a:cubicBezTo>
                    <a:cubicBezTo>
                      <a:pt x="2109" y="843"/>
                      <a:pt x="2482" y="626"/>
                      <a:pt x="2296" y="440"/>
                    </a:cubicBezTo>
                    <a:cubicBezTo>
                      <a:pt x="1926" y="156"/>
                      <a:pt x="1479" y="2"/>
                      <a:pt x="1001" y="2"/>
                    </a:cubicBezTo>
                    <a:cubicBezTo>
                      <a:pt x="957" y="2"/>
                      <a:pt x="913" y="3"/>
                      <a:pt x="869" y="6"/>
                    </a:cubicBezTo>
                    <a:cubicBezTo>
                      <a:pt x="840" y="2"/>
                      <a:pt x="811" y="1"/>
                      <a:pt x="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28"/>
              <p:cNvSpPr/>
              <p:nvPr/>
            </p:nvSpPr>
            <p:spPr>
              <a:xfrm rot="-10594719">
                <a:off x="1377624" y="4771551"/>
                <a:ext cx="112090" cy="34645"/>
              </a:xfrm>
              <a:custGeom>
                <a:avLst/>
                <a:gdLst/>
                <a:ahLst/>
                <a:cxnLst/>
                <a:rect l="l" t="t" r="r" b="b"/>
                <a:pathLst>
                  <a:path w="1925" h="595" extrusionOk="0">
                    <a:moveTo>
                      <a:pt x="956" y="1"/>
                    </a:moveTo>
                    <a:cubicBezTo>
                      <a:pt x="755" y="1"/>
                      <a:pt x="563" y="59"/>
                      <a:pt x="404" y="149"/>
                    </a:cubicBezTo>
                    <a:cubicBezTo>
                      <a:pt x="280" y="211"/>
                      <a:pt x="1" y="397"/>
                      <a:pt x="249" y="460"/>
                    </a:cubicBezTo>
                    <a:lnTo>
                      <a:pt x="776" y="584"/>
                    </a:lnTo>
                    <a:cubicBezTo>
                      <a:pt x="835" y="591"/>
                      <a:pt x="895" y="595"/>
                      <a:pt x="957" y="595"/>
                    </a:cubicBezTo>
                    <a:cubicBezTo>
                      <a:pt x="1155" y="595"/>
                      <a:pt x="1362" y="554"/>
                      <a:pt x="1552" y="460"/>
                    </a:cubicBezTo>
                    <a:cubicBezTo>
                      <a:pt x="1645" y="397"/>
                      <a:pt x="1924" y="211"/>
                      <a:pt x="1676" y="149"/>
                    </a:cubicBezTo>
                    <a:lnTo>
                      <a:pt x="1180" y="25"/>
                    </a:lnTo>
                    <a:cubicBezTo>
                      <a:pt x="1105" y="9"/>
                      <a:pt x="1030" y="1"/>
                      <a:pt x="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28"/>
              <p:cNvSpPr/>
              <p:nvPr/>
            </p:nvSpPr>
            <p:spPr>
              <a:xfrm rot="-10594719">
                <a:off x="1803282" y="4697382"/>
                <a:ext cx="112032" cy="48211"/>
              </a:xfrm>
              <a:custGeom>
                <a:avLst/>
                <a:gdLst/>
                <a:ahLst/>
                <a:cxnLst/>
                <a:rect l="l" t="t" r="r" b="b"/>
                <a:pathLst>
                  <a:path w="1924" h="828" extrusionOk="0">
                    <a:moveTo>
                      <a:pt x="826" y="1"/>
                    </a:moveTo>
                    <a:cubicBezTo>
                      <a:pt x="594" y="1"/>
                      <a:pt x="368" y="69"/>
                      <a:pt x="187" y="225"/>
                    </a:cubicBezTo>
                    <a:cubicBezTo>
                      <a:pt x="0" y="349"/>
                      <a:pt x="31" y="535"/>
                      <a:pt x="280" y="535"/>
                    </a:cubicBezTo>
                    <a:lnTo>
                      <a:pt x="249" y="535"/>
                    </a:lnTo>
                    <a:cubicBezTo>
                      <a:pt x="404" y="567"/>
                      <a:pt x="559" y="629"/>
                      <a:pt x="683" y="753"/>
                    </a:cubicBezTo>
                    <a:cubicBezTo>
                      <a:pt x="749" y="808"/>
                      <a:pt x="838" y="828"/>
                      <a:pt x="935" y="828"/>
                    </a:cubicBezTo>
                    <a:cubicBezTo>
                      <a:pt x="1110" y="828"/>
                      <a:pt x="1307" y="762"/>
                      <a:pt x="1427" y="722"/>
                    </a:cubicBezTo>
                    <a:cubicBezTo>
                      <a:pt x="1520" y="691"/>
                      <a:pt x="1924" y="473"/>
                      <a:pt x="1738" y="318"/>
                    </a:cubicBezTo>
                    <a:cubicBezTo>
                      <a:pt x="1520" y="132"/>
                      <a:pt x="1241" y="39"/>
                      <a:pt x="962" y="8"/>
                    </a:cubicBezTo>
                    <a:cubicBezTo>
                      <a:pt x="917" y="3"/>
                      <a:pt x="871" y="1"/>
                      <a:pt x="8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28"/>
              <p:cNvSpPr/>
              <p:nvPr/>
            </p:nvSpPr>
            <p:spPr>
              <a:xfrm rot="-10594719">
                <a:off x="1895778" y="4578886"/>
                <a:ext cx="113837" cy="36159"/>
              </a:xfrm>
              <a:custGeom>
                <a:avLst/>
                <a:gdLst/>
                <a:ahLst/>
                <a:cxnLst/>
                <a:rect l="l" t="t" r="r" b="b"/>
                <a:pathLst>
                  <a:path w="1955" h="621" extrusionOk="0">
                    <a:moveTo>
                      <a:pt x="1210" y="1"/>
                    </a:moveTo>
                    <a:cubicBezTo>
                      <a:pt x="807" y="1"/>
                      <a:pt x="1" y="621"/>
                      <a:pt x="745" y="621"/>
                    </a:cubicBezTo>
                    <a:cubicBezTo>
                      <a:pt x="1148" y="621"/>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28"/>
              <p:cNvSpPr/>
              <p:nvPr/>
            </p:nvSpPr>
            <p:spPr>
              <a:xfrm rot="-10594719">
                <a:off x="1667823" y="4452968"/>
                <a:ext cx="119311" cy="43903"/>
              </a:xfrm>
              <a:custGeom>
                <a:avLst/>
                <a:gdLst/>
                <a:ahLst/>
                <a:cxnLst/>
                <a:rect l="l" t="t" r="r" b="b"/>
                <a:pathLst>
                  <a:path w="2049" h="754" extrusionOk="0">
                    <a:moveTo>
                      <a:pt x="754" y="0"/>
                    </a:moveTo>
                    <a:cubicBezTo>
                      <a:pt x="504" y="0"/>
                      <a:pt x="264" y="123"/>
                      <a:pt x="125" y="346"/>
                    </a:cubicBezTo>
                    <a:cubicBezTo>
                      <a:pt x="1" y="563"/>
                      <a:pt x="218" y="749"/>
                      <a:pt x="435" y="749"/>
                    </a:cubicBezTo>
                    <a:lnTo>
                      <a:pt x="1180" y="749"/>
                    </a:lnTo>
                    <a:cubicBezTo>
                      <a:pt x="1208" y="752"/>
                      <a:pt x="1237" y="754"/>
                      <a:pt x="1265" y="754"/>
                    </a:cubicBezTo>
                    <a:cubicBezTo>
                      <a:pt x="1515" y="754"/>
                      <a:pt x="1757" y="634"/>
                      <a:pt x="1924" y="439"/>
                    </a:cubicBezTo>
                    <a:cubicBezTo>
                      <a:pt x="2048" y="191"/>
                      <a:pt x="1831" y="5"/>
                      <a:pt x="1583" y="5"/>
                    </a:cubicBezTo>
                    <a:lnTo>
                      <a:pt x="839" y="5"/>
                    </a:lnTo>
                    <a:cubicBezTo>
                      <a:pt x="810" y="2"/>
                      <a:pt x="782" y="0"/>
                      <a:pt x="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28"/>
              <p:cNvSpPr/>
              <p:nvPr/>
            </p:nvSpPr>
            <p:spPr>
              <a:xfrm rot="-10594719">
                <a:off x="1579763" y="4538236"/>
                <a:ext cx="113896" cy="34412"/>
              </a:xfrm>
              <a:custGeom>
                <a:avLst/>
                <a:gdLst/>
                <a:ahLst/>
                <a:cxnLst/>
                <a:rect l="l" t="t" r="r" b="b"/>
                <a:pathLst>
                  <a:path w="1956" h="591" extrusionOk="0">
                    <a:moveTo>
                      <a:pt x="1211" y="1"/>
                    </a:moveTo>
                    <a:cubicBezTo>
                      <a:pt x="838" y="1"/>
                      <a:pt x="1" y="590"/>
                      <a:pt x="776" y="590"/>
                    </a:cubicBezTo>
                    <a:cubicBezTo>
                      <a:pt x="1149" y="590"/>
                      <a:pt x="1955"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28"/>
              <p:cNvSpPr/>
              <p:nvPr/>
            </p:nvSpPr>
            <p:spPr>
              <a:xfrm rot="-10594719">
                <a:off x="1579808" y="4655738"/>
                <a:ext cx="106675" cy="39652"/>
              </a:xfrm>
              <a:custGeom>
                <a:avLst/>
                <a:gdLst/>
                <a:ahLst/>
                <a:cxnLst/>
                <a:rect l="l" t="t" r="r" b="b"/>
                <a:pathLst>
                  <a:path w="1832" h="681" extrusionOk="0">
                    <a:moveTo>
                      <a:pt x="915" y="1"/>
                    </a:moveTo>
                    <a:cubicBezTo>
                      <a:pt x="727" y="1"/>
                      <a:pt x="543" y="49"/>
                      <a:pt x="373" y="155"/>
                    </a:cubicBezTo>
                    <a:cubicBezTo>
                      <a:pt x="249" y="217"/>
                      <a:pt x="1" y="434"/>
                      <a:pt x="280" y="527"/>
                    </a:cubicBezTo>
                    <a:lnTo>
                      <a:pt x="683" y="651"/>
                    </a:lnTo>
                    <a:cubicBezTo>
                      <a:pt x="762" y="671"/>
                      <a:pt x="844" y="681"/>
                      <a:pt x="926" y="681"/>
                    </a:cubicBezTo>
                    <a:cubicBezTo>
                      <a:pt x="1105" y="681"/>
                      <a:pt x="1289" y="633"/>
                      <a:pt x="1459" y="527"/>
                    </a:cubicBezTo>
                    <a:cubicBezTo>
                      <a:pt x="1583" y="465"/>
                      <a:pt x="1831" y="248"/>
                      <a:pt x="1552" y="155"/>
                    </a:cubicBezTo>
                    <a:lnTo>
                      <a:pt x="1180" y="31"/>
                    </a:lnTo>
                    <a:cubicBezTo>
                      <a:pt x="1091" y="11"/>
                      <a:pt x="1003" y="1"/>
                      <a:pt x="9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28"/>
              <p:cNvSpPr/>
              <p:nvPr/>
            </p:nvSpPr>
            <p:spPr>
              <a:xfrm rot="-10594719">
                <a:off x="1253171" y="4536196"/>
                <a:ext cx="131888" cy="69813"/>
              </a:xfrm>
              <a:custGeom>
                <a:avLst/>
                <a:gdLst/>
                <a:ahLst/>
                <a:cxnLst/>
                <a:rect l="l" t="t" r="r" b="b"/>
                <a:pathLst>
                  <a:path w="2265" h="1199" extrusionOk="0">
                    <a:moveTo>
                      <a:pt x="979" y="0"/>
                    </a:moveTo>
                    <a:cubicBezTo>
                      <a:pt x="813" y="0"/>
                      <a:pt x="636" y="53"/>
                      <a:pt x="497" y="92"/>
                    </a:cubicBezTo>
                    <a:cubicBezTo>
                      <a:pt x="403" y="123"/>
                      <a:pt x="0" y="341"/>
                      <a:pt x="186" y="496"/>
                    </a:cubicBezTo>
                    <a:lnTo>
                      <a:pt x="1055" y="1116"/>
                    </a:lnTo>
                    <a:cubicBezTo>
                      <a:pt x="1127" y="1176"/>
                      <a:pt x="1222" y="1199"/>
                      <a:pt x="1323" y="1199"/>
                    </a:cubicBezTo>
                    <a:cubicBezTo>
                      <a:pt x="1482" y="1199"/>
                      <a:pt x="1654" y="1142"/>
                      <a:pt x="1768" y="1085"/>
                    </a:cubicBezTo>
                    <a:cubicBezTo>
                      <a:pt x="1861" y="1054"/>
                      <a:pt x="2265" y="868"/>
                      <a:pt x="2079" y="713"/>
                    </a:cubicBezTo>
                    <a:lnTo>
                      <a:pt x="1241" y="61"/>
                    </a:lnTo>
                    <a:cubicBezTo>
                      <a:pt x="1163" y="17"/>
                      <a:pt x="1073" y="0"/>
                      <a:pt x="9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28"/>
              <p:cNvSpPr/>
              <p:nvPr/>
            </p:nvSpPr>
            <p:spPr>
              <a:xfrm rot="-10594719">
                <a:off x="1324781" y="4401406"/>
                <a:ext cx="110227" cy="62419"/>
              </a:xfrm>
              <a:custGeom>
                <a:avLst/>
                <a:gdLst/>
                <a:ahLst/>
                <a:cxnLst/>
                <a:rect l="l" t="t" r="r" b="b"/>
                <a:pathLst>
                  <a:path w="1893" h="1072" extrusionOk="0">
                    <a:moveTo>
                      <a:pt x="707" y="1"/>
                    </a:moveTo>
                    <a:cubicBezTo>
                      <a:pt x="508" y="1"/>
                      <a:pt x="317" y="77"/>
                      <a:pt x="187" y="229"/>
                    </a:cubicBezTo>
                    <a:cubicBezTo>
                      <a:pt x="1" y="415"/>
                      <a:pt x="94" y="725"/>
                      <a:pt x="342" y="787"/>
                    </a:cubicBezTo>
                    <a:lnTo>
                      <a:pt x="962" y="1035"/>
                    </a:lnTo>
                    <a:cubicBezTo>
                      <a:pt x="1037" y="1060"/>
                      <a:pt x="1114" y="1072"/>
                      <a:pt x="1190" y="1072"/>
                    </a:cubicBezTo>
                    <a:cubicBezTo>
                      <a:pt x="1399" y="1072"/>
                      <a:pt x="1602" y="986"/>
                      <a:pt x="1738" y="849"/>
                    </a:cubicBezTo>
                    <a:cubicBezTo>
                      <a:pt x="1893" y="663"/>
                      <a:pt x="1831" y="353"/>
                      <a:pt x="1583" y="291"/>
                    </a:cubicBezTo>
                    <a:lnTo>
                      <a:pt x="962" y="43"/>
                    </a:lnTo>
                    <a:cubicBezTo>
                      <a:pt x="879" y="15"/>
                      <a:pt x="792" y="1"/>
                      <a:pt x="7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28"/>
              <p:cNvSpPr/>
              <p:nvPr/>
            </p:nvSpPr>
            <p:spPr>
              <a:xfrm rot="-10594719">
                <a:off x="1535351" y="4341719"/>
                <a:ext cx="103007" cy="37556"/>
              </a:xfrm>
              <a:custGeom>
                <a:avLst/>
                <a:gdLst/>
                <a:ahLst/>
                <a:cxnLst/>
                <a:rect l="l" t="t" r="r" b="b"/>
                <a:pathLst>
                  <a:path w="1769" h="645" extrusionOk="0">
                    <a:moveTo>
                      <a:pt x="925" y="1"/>
                    </a:moveTo>
                    <a:cubicBezTo>
                      <a:pt x="724" y="1"/>
                      <a:pt x="532" y="58"/>
                      <a:pt x="373" y="149"/>
                    </a:cubicBezTo>
                    <a:cubicBezTo>
                      <a:pt x="249" y="211"/>
                      <a:pt x="1" y="428"/>
                      <a:pt x="249" y="490"/>
                    </a:cubicBezTo>
                    <a:lnTo>
                      <a:pt x="652" y="614"/>
                    </a:lnTo>
                    <a:cubicBezTo>
                      <a:pt x="731" y="634"/>
                      <a:pt x="812" y="644"/>
                      <a:pt x="895" y="644"/>
                    </a:cubicBezTo>
                    <a:cubicBezTo>
                      <a:pt x="1074" y="644"/>
                      <a:pt x="1258" y="596"/>
                      <a:pt x="1428" y="490"/>
                    </a:cubicBezTo>
                    <a:cubicBezTo>
                      <a:pt x="1521" y="428"/>
                      <a:pt x="1769" y="242"/>
                      <a:pt x="1521" y="149"/>
                    </a:cubicBezTo>
                    <a:lnTo>
                      <a:pt x="1148" y="25"/>
                    </a:lnTo>
                    <a:cubicBezTo>
                      <a:pt x="1074" y="8"/>
                      <a:pt x="999" y="1"/>
                      <a:pt x="9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28"/>
              <p:cNvSpPr/>
              <p:nvPr/>
            </p:nvSpPr>
            <p:spPr>
              <a:xfrm rot="-10594719">
                <a:off x="1118834" y="4308400"/>
                <a:ext cx="117506" cy="54616"/>
              </a:xfrm>
              <a:custGeom>
                <a:avLst/>
                <a:gdLst/>
                <a:ahLst/>
                <a:cxnLst/>
                <a:rect l="l" t="t" r="r" b="b"/>
                <a:pathLst>
                  <a:path w="2018" h="938" extrusionOk="0">
                    <a:moveTo>
                      <a:pt x="1418" y="1"/>
                    </a:moveTo>
                    <a:cubicBezTo>
                      <a:pt x="1366" y="1"/>
                      <a:pt x="1316" y="5"/>
                      <a:pt x="1273" y="11"/>
                    </a:cubicBezTo>
                    <a:lnTo>
                      <a:pt x="528" y="135"/>
                    </a:lnTo>
                    <a:cubicBezTo>
                      <a:pt x="311" y="197"/>
                      <a:pt x="1" y="445"/>
                      <a:pt x="63" y="693"/>
                    </a:cubicBezTo>
                    <a:cubicBezTo>
                      <a:pt x="130" y="872"/>
                      <a:pt x="341" y="938"/>
                      <a:pt x="535" y="938"/>
                    </a:cubicBezTo>
                    <a:cubicBezTo>
                      <a:pt x="611" y="938"/>
                      <a:pt x="684" y="928"/>
                      <a:pt x="745" y="910"/>
                    </a:cubicBezTo>
                    <a:lnTo>
                      <a:pt x="1490" y="786"/>
                    </a:lnTo>
                    <a:cubicBezTo>
                      <a:pt x="1707" y="755"/>
                      <a:pt x="2017" y="507"/>
                      <a:pt x="1955" y="259"/>
                    </a:cubicBezTo>
                    <a:cubicBezTo>
                      <a:pt x="1881" y="60"/>
                      <a:pt x="1628" y="1"/>
                      <a:pt x="1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28"/>
              <p:cNvSpPr/>
              <p:nvPr/>
            </p:nvSpPr>
            <p:spPr>
              <a:xfrm rot="-10594719">
                <a:off x="780859" y="4335661"/>
                <a:ext cx="95786" cy="48037"/>
              </a:xfrm>
              <a:custGeom>
                <a:avLst/>
                <a:gdLst/>
                <a:ahLst/>
                <a:cxnLst/>
                <a:rect l="l" t="t" r="r" b="b"/>
                <a:pathLst>
                  <a:path w="1645" h="825" extrusionOk="0">
                    <a:moveTo>
                      <a:pt x="1144" y="0"/>
                    </a:moveTo>
                    <a:cubicBezTo>
                      <a:pt x="983" y="0"/>
                      <a:pt x="816" y="51"/>
                      <a:pt x="714" y="102"/>
                    </a:cubicBezTo>
                    <a:lnTo>
                      <a:pt x="466" y="226"/>
                    </a:lnTo>
                    <a:cubicBezTo>
                      <a:pt x="311" y="289"/>
                      <a:pt x="1" y="506"/>
                      <a:pt x="187" y="692"/>
                    </a:cubicBezTo>
                    <a:cubicBezTo>
                      <a:pt x="257" y="790"/>
                      <a:pt x="378" y="825"/>
                      <a:pt x="507" y="825"/>
                    </a:cubicBezTo>
                    <a:cubicBezTo>
                      <a:pt x="662" y="825"/>
                      <a:pt x="829" y="774"/>
                      <a:pt x="931" y="723"/>
                    </a:cubicBezTo>
                    <a:lnTo>
                      <a:pt x="1180" y="599"/>
                    </a:lnTo>
                    <a:cubicBezTo>
                      <a:pt x="1335" y="537"/>
                      <a:pt x="1645" y="320"/>
                      <a:pt x="1490" y="133"/>
                    </a:cubicBezTo>
                    <a:cubicBezTo>
                      <a:pt x="1406" y="35"/>
                      <a:pt x="1277" y="0"/>
                      <a:pt x="1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28"/>
              <p:cNvSpPr/>
              <p:nvPr/>
            </p:nvSpPr>
            <p:spPr>
              <a:xfrm rot="-10594719">
                <a:off x="896926" y="4426275"/>
                <a:ext cx="104812" cy="39303"/>
              </a:xfrm>
              <a:custGeom>
                <a:avLst/>
                <a:gdLst/>
                <a:ahLst/>
                <a:cxnLst/>
                <a:rect l="l" t="t" r="r" b="b"/>
                <a:pathLst>
                  <a:path w="1800" h="675" extrusionOk="0">
                    <a:moveTo>
                      <a:pt x="1130" y="0"/>
                    </a:moveTo>
                    <a:cubicBezTo>
                      <a:pt x="769" y="0"/>
                      <a:pt x="422" y="122"/>
                      <a:pt x="124" y="328"/>
                    </a:cubicBezTo>
                    <a:cubicBezTo>
                      <a:pt x="62" y="390"/>
                      <a:pt x="0" y="452"/>
                      <a:pt x="0" y="545"/>
                    </a:cubicBezTo>
                    <a:cubicBezTo>
                      <a:pt x="31" y="638"/>
                      <a:pt x="155" y="669"/>
                      <a:pt x="218" y="669"/>
                    </a:cubicBezTo>
                    <a:cubicBezTo>
                      <a:pt x="254" y="673"/>
                      <a:pt x="290" y="675"/>
                      <a:pt x="326" y="675"/>
                    </a:cubicBezTo>
                    <a:cubicBezTo>
                      <a:pt x="508" y="675"/>
                      <a:pt x="686" y="625"/>
                      <a:pt x="844" y="543"/>
                    </a:cubicBezTo>
                    <a:lnTo>
                      <a:pt x="844" y="543"/>
                    </a:lnTo>
                    <a:cubicBezTo>
                      <a:pt x="857" y="544"/>
                      <a:pt x="871" y="544"/>
                      <a:pt x="884" y="544"/>
                    </a:cubicBezTo>
                    <a:cubicBezTo>
                      <a:pt x="1071" y="544"/>
                      <a:pt x="1248" y="496"/>
                      <a:pt x="1396" y="390"/>
                    </a:cubicBezTo>
                    <a:cubicBezTo>
                      <a:pt x="1520" y="359"/>
                      <a:pt x="1800" y="111"/>
                      <a:pt x="1520" y="49"/>
                    </a:cubicBezTo>
                    <a:cubicBezTo>
                      <a:pt x="1390" y="16"/>
                      <a:pt x="1259" y="0"/>
                      <a:pt x="1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28"/>
              <p:cNvSpPr/>
              <p:nvPr/>
            </p:nvSpPr>
            <p:spPr>
              <a:xfrm rot="-10594719">
                <a:off x="1035410" y="4484473"/>
                <a:ext cx="146329" cy="74355"/>
              </a:xfrm>
              <a:custGeom>
                <a:avLst/>
                <a:gdLst/>
                <a:ahLst/>
                <a:cxnLst/>
                <a:rect l="l" t="t" r="r" b="b"/>
                <a:pathLst>
                  <a:path w="2513" h="1277" extrusionOk="0">
                    <a:moveTo>
                      <a:pt x="1964" y="0"/>
                    </a:moveTo>
                    <a:cubicBezTo>
                      <a:pt x="1894" y="0"/>
                      <a:pt x="1826" y="10"/>
                      <a:pt x="1769" y="27"/>
                    </a:cubicBezTo>
                    <a:lnTo>
                      <a:pt x="528" y="430"/>
                    </a:lnTo>
                    <a:cubicBezTo>
                      <a:pt x="280" y="492"/>
                      <a:pt x="0" y="709"/>
                      <a:pt x="62" y="988"/>
                    </a:cubicBezTo>
                    <a:cubicBezTo>
                      <a:pt x="129" y="1188"/>
                      <a:pt x="339" y="1277"/>
                      <a:pt x="532" y="1277"/>
                    </a:cubicBezTo>
                    <a:cubicBezTo>
                      <a:pt x="609" y="1277"/>
                      <a:pt x="683" y="1263"/>
                      <a:pt x="745" y="1236"/>
                    </a:cubicBezTo>
                    <a:lnTo>
                      <a:pt x="1986" y="864"/>
                    </a:lnTo>
                    <a:cubicBezTo>
                      <a:pt x="2203" y="771"/>
                      <a:pt x="2513" y="585"/>
                      <a:pt x="2420" y="306"/>
                    </a:cubicBezTo>
                    <a:cubicBezTo>
                      <a:pt x="2374" y="77"/>
                      <a:pt x="2160" y="0"/>
                      <a:pt x="19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28"/>
              <p:cNvSpPr/>
              <p:nvPr/>
            </p:nvSpPr>
            <p:spPr>
              <a:xfrm rot="-10594719">
                <a:off x="1152901" y="4685992"/>
                <a:ext cx="99397" cy="36450"/>
              </a:xfrm>
              <a:custGeom>
                <a:avLst/>
                <a:gdLst/>
                <a:ahLst/>
                <a:cxnLst/>
                <a:rect l="l" t="t" r="r" b="b"/>
                <a:pathLst>
                  <a:path w="1707" h="626" extrusionOk="0">
                    <a:moveTo>
                      <a:pt x="785" y="0"/>
                    </a:moveTo>
                    <a:cubicBezTo>
                      <a:pt x="540" y="0"/>
                      <a:pt x="323" y="120"/>
                      <a:pt x="156" y="315"/>
                    </a:cubicBezTo>
                    <a:cubicBezTo>
                      <a:pt x="1" y="532"/>
                      <a:pt x="280" y="625"/>
                      <a:pt x="435" y="625"/>
                    </a:cubicBezTo>
                    <a:lnTo>
                      <a:pt x="838" y="625"/>
                    </a:lnTo>
                    <a:cubicBezTo>
                      <a:pt x="1117" y="625"/>
                      <a:pt x="1365" y="532"/>
                      <a:pt x="1583" y="315"/>
                    </a:cubicBezTo>
                    <a:cubicBezTo>
                      <a:pt x="1707" y="98"/>
                      <a:pt x="1458" y="5"/>
                      <a:pt x="1272" y="5"/>
                    </a:cubicBezTo>
                    <a:lnTo>
                      <a:pt x="869" y="5"/>
                    </a:lnTo>
                    <a:cubicBezTo>
                      <a:pt x="841" y="2"/>
                      <a:pt x="812" y="0"/>
                      <a:pt x="7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28"/>
              <p:cNvSpPr/>
              <p:nvPr/>
            </p:nvSpPr>
            <p:spPr>
              <a:xfrm rot="-10594719">
                <a:off x="1100228" y="4854235"/>
                <a:ext cx="153608" cy="70337"/>
              </a:xfrm>
              <a:custGeom>
                <a:avLst/>
                <a:gdLst/>
                <a:ahLst/>
                <a:cxnLst/>
                <a:rect l="l" t="t" r="r" b="b"/>
                <a:pathLst>
                  <a:path w="2638" h="1208" extrusionOk="0">
                    <a:moveTo>
                      <a:pt x="729" y="0"/>
                    </a:moveTo>
                    <a:cubicBezTo>
                      <a:pt x="520" y="0"/>
                      <a:pt x="320" y="76"/>
                      <a:pt x="156" y="240"/>
                    </a:cubicBezTo>
                    <a:cubicBezTo>
                      <a:pt x="0" y="426"/>
                      <a:pt x="62" y="736"/>
                      <a:pt x="311" y="798"/>
                    </a:cubicBezTo>
                    <a:lnTo>
                      <a:pt x="1675" y="1171"/>
                    </a:lnTo>
                    <a:cubicBezTo>
                      <a:pt x="1750" y="1195"/>
                      <a:pt x="1827" y="1207"/>
                      <a:pt x="1904" y="1207"/>
                    </a:cubicBezTo>
                    <a:cubicBezTo>
                      <a:pt x="2112" y="1207"/>
                      <a:pt x="2315" y="1121"/>
                      <a:pt x="2451" y="984"/>
                    </a:cubicBezTo>
                    <a:cubicBezTo>
                      <a:pt x="2637" y="798"/>
                      <a:pt x="2544" y="488"/>
                      <a:pt x="2296" y="426"/>
                    </a:cubicBezTo>
                    <a:lnTo>
                      <a:pt x="931" y="23"/>
                    </a:lnTo>
                    <a:cubicBezTo>
                      <a:pt x="863" y="8"/>
                      <a:pt x="796" y="0"/>
                      <a:pt x="7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28"/>
              <p:cNvSpPr/>
              <p:nvPr/>
            </p:nvSpPr>
            <p:spPr>
              <a:xfrm rot="-10594719">
                <a:off x="909141" y="4699932"/>
                <a:ext cx="84956" cy="50657"/>
              </a:xfrm>
              <a:custGeom>
                <a:avLst/>
                <a:gdLst/>
                <a:ahLst/>
                <a:cxnLst/>
                <a:rect l="l" t="t" r="r" b="b"/>
                <a:pathLst>
                  <a:path w="1459" h="870" extrusionOk="0">
                    <a:moveTo>
                      <a:pt x="652" y="1"/>
                    </a:moveTo>
                    <a:cubicBezTo>
                      <a:pt x="342" y="1"/>
                      <a:pt x="93" y="187"/>
                      <a:pt x="31" y="466"/>
                    </a:cubicBezTo>
                    <a:cubicBezTo>
                      <a:pt x="0" y="745"/>
                      <a:pt x="310" y="838"/>
                      <a:pt x="559" y="838"/>
                    </a:cubicBezTo>
                    <a:lnTo>
                      <a:pt x="559" y="869"/>
                    </a:lnTo>
                    <a:lnTo>
                      <a:pt x="807" y="869"/>
                    </a:lnTo>
                    <a:cubicBezTo>
                      <a:pt x="1055" y="869"/>
                      <a:pt x="1396" y="652"/>
                      <a:pt x="1427" y="404"/>
                    </a:cubicBezTo>
                    <a:cubicBezTo>
                      <a:pt x="1458" y="125"/>
                      <a:pt x="1148"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28"/>
              <p:cNvSpPr/>
              <p:nvPr/>
            </p:nvSpPr>
            <p:spPr>
              <a:xfrm rot="-10594719">
                <a:off x="661505" y="4790849"/>
                <a:ext cx="119253" cy="43961"/>
              </a:xfrm>
              <a:custGeom>
                <a:avLst/>
                <a:gdLst/>
                <a:ahLst/>
                <a:cxnLst/>
                <a:rect l="l" t="t" r="r" b="b"/>
                <a:pathLst>
                  <a:path w="2048" h="755" extrusionOk="0">
                    <a:moveTo>
                      <a:pt x="775" y="1"/>
                    </a:moveTo>
                    <a:cubicBezTo>
                      <a:pt x="503" y="1"/>
                      <a:pt x="264" y="121"/>
                      <a:pt x="125" y="316"/>
                    </a:cubicBezTo>
                    <a:cubicBezTo>
                      <a:pt x="1" y="564"/>
                      <a:pt x="218" y="750"/>
                      <a:pt x="435" y="750"/>
                    </a:cubicBezTo>
                    <a:lnTo>
                      <a:pt x="1210" y="750"/>
                    </a:lnTo>
                    <a:cubicBezTo>
                      <a:pt x="1238" y="753"/>
                      <a:pt x="1267" y="755"/>
                      <a:pt x="1295" y="755"/>
                    </a:cubicBezTo>
                    <a:cubicBezTo>
                      <a:pt x="1545" y="755"/>
                      <a:pt x="1784" y="632"/>
                      <a:pt x="1924" y="409"/>
                    </a:cubicBezTo>
                    <a:cubicBezTo>
                      <a:pt x="2048" y="192"/>
                      <a:pt x="1831" y="6"/>
                      <a:pt x="1614" y="6"/>
                    </a:cubicBezTo>
                    <a:lnTo>
                      <a:pt x="869" y="6"/>
                    </a:lnTo>
                    <a:cubicBezTo>
                      <a:pt x="837" y="2"/>
                      <a:pt x="806"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28"/>
              <p:cNvSpPr/>
              <p:nvPr/>
            </p:nvSpPr>
            <p:spPr>
              <a:xfrm rot="-10594719">
                <a:off x="716042" y="4640466"/>
                <a:ext cx="115642" cy="32548"/>
              </a:xfrm>
              <a:custGeom>
                <a:avLst/>
                <a:gdLst/>
                <a:ahLst/>
                <a:cxnLst/>
                <a:rect l="l" t="t" r="r" b="b"/>
                <a:pathLst>
                  <a:path w="1986" h="559" extrusionOk="0">
                    <a:moveTo>
                      <a:pt x="1210" y="0"/>
                    </a:moveTo>
                    <a:cubicBezTo>
                      <a:pt x="838" y="0"/>
                      <a:pt x="0" y="559"/>
                      <a:pt x="776" y="559"/>
                    </a:cubicBezTo>
                    <a:cubicBezTo>
                      <a:pt x="1148" y="559"/>
                      <a:pt x="1985" y="0"/>
                      <a:pt x="1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28"/>
              <p:cNvSpPr/>
              <p:nvPr/>
            </p:nvSpPr>
            <p:spPr>
              <a:xfrm rot="-10594719">
                <a:off x="596313" y="4488004"/>
                <a:ext cx="97591" cy="45242"/>
              </a:xfrm>
              <a:custGeom>
                <a:avLst/>
                <a:gdLst/>
                <a:ahLst/>
                <a:cxnLst/>
                <a:rect l="l" t="t" r="r" b="b"/>
                <a:pathLst>
                  <a:path w="1676" h="777" extrusionOk="0">
                    <a:moveTo>
                      <a:pt x="652" y="1"/>
                    </a:moveTo>
                    <a:cubicBezTo>
                      <a:pt x="404" y="1"/>
                      <a:pt x="63" y="187"/>
                      <a:pt x="32" y="435"/>
                    </a:cubicBezTo>
                    <a:cubicBezTo>
                      <a:pt x="1" y="683"/>
                      <a:pt x="342" y="776"/>
                      <a:pt x="528" y="776"/>
                    </a:cubicBezTo>
                    <a:lnTo>
                      <a:pt x="1024" y="776"/>
                    </a:lnTo>
                    <a:cubicBezTo>
                      <a:pt x="1272" y="776"/>
                      <a:pt x="1614" y="590"/>
                      <a:pt x="1645" y="342"/>
                    </a:cubicBezTo>
                    <a:cubicBezTo>
                      <a:pt x="1676" y="63"/>
                      <a:pt x="1365" y="1"/>
                      <a:pt x="1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28"/>
              <p:cNvSpPr/>
              <p:nvPr/>
            </p:nvSpPr>
            <p:spPr>
              <a:xfrm rot="-10594719">
                <a:off x="411673" y="4405110"/>
                <a:ext cx="113837" cy="32548"/>
              </a:xfrm>
              <a:custGeom>
                <a:avLst/>
                <a:gdLst/>
                <a:ahLst/>
                <a:cxnLst/>
                <a:rect l="l" t="t" r="r" b="b"/>
                <a:pathLst>
                  <a:path w="1955" h="559" extrusionOk="0">
                    <a:moveTo>
                      <a:pt x="1210" y="1"/>
                    </a:moveTo>
                    <a:cubicBezTo>
                      <a:pt x="807" y="1"/>
                      <a:pt x="0" y="559"/>
                      <a:pt x="745" y="559"/>
                    </a:cubicBezTo>
                    <a:cubicBezTo>
                      <a:pt x="1148" y="559"/>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28"/>
              <p:cNvSpPr/>
              <p:nvPr/>
            </p:nvSpPr>
            <p:spPr>
              <a:xfrm rot="-10594719">
                <a:off x="260348" y="4417234"/>
                <a:ext cx="95786" cy="45184"/>
              </a:xfrm>
              <a:custGeom>
                <a:avLst/>
                <a:gdLst/>
                <a:ahLst/>
                <a:cxnLst/>
                <a:rect l="l" t="t" r="r" b="b"/>
                <a:pathLst>
                  <a:path w="1645" h="776" extrusionOk="0">
                    <a:moveTo>
                      <a:pt x="869" y="0"/>
                    </a:moveTo>
                    <a:cubicBezTo>
                      <a:pt x="248" y="0"/>
                      <a:pt x="0" y="776"/>
                      <a:pt x="776" y="776"/>
                    </a:cubicBezTo>
                    <a:cubicBezTo>
                      <a:pt x="1396" y="776"/>
                      <a:pt x="1644"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28"/>
              <p:cNvSpPr/>
              <p:nvPr/>
            </p:nvSpPr>
            <p:spPr>
              <a:xfrm rot="-10594719">
                <a:off x="298549" y="4538806"/>
                <a:ext cx="92176" cy="38255"/>
              </a:xfrm>
              <a:custGeom>
                <a:avLst/>
                <a:gdLst/>
                <a:ahLst/>
                <a:cxnLst/>
                <a:rect l="l" t="t" r="r" b="b"/>
                <a:pathLst>
                  <a:path w="1583" h="657" extrusionOk="0">
                    <a:moveTo>
                      <a:pt x="807" y="0"/>
                    </a:moveTo>
                    <a:cubicBezTo>
                      <a:pt x="540" y="0"/>
                      <a:pt x="323" y="120"/>
                      <a:pt x="156" y="315"/>
                    </a:cubicBezTo>
                    <a:cubicBezTo>
                      <a:pt x="1" y="532"/>
                      <a:pt x="280" y="656"/>
                      <a:pt x="466" y="656"/>
                    </a:cubicBezTo>
                    <a:lnTo>
                      <a:pt x="714" y="656"/>
                    </a:lnTo>
                    <a:cubicBezTo>
                      <a:pt x="993" y="656"/>
                      <a:pt x="1242" y="532"/>
                      <a:pt x="1459" y="346"/>
                    </a:cubicBezTo>
                    <a:cubicBezTo>
                      <a:pt x="1583" y="98"/>
                      <a:pt x="1335" y="5"/>
                      <a:pt x="1149"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28"/>
              <p:cNvSpPr/>
              <p:nvPr/>
            </p:nvSpPr>
            <p:spPr>
              <a:xfrm rot="-10594719">
                <a:off x="400126" y="4620999"/>
                <a:ext cx="95786" cy="46989"/>
              </a:xfrm>
              <a:custGeom>
                <a:avLst/>
                <a:gdLst/>
                <a:ahLst/>
                <a:cxnLst/>
                <a:rect l="l" t="t" r="r" b="b"/>
                <a:pathLst>
                  <a:path w="1645" h="807" extrusionOk="0">
                    <a:moveTo>
                      <a:pt x="869" y="0"/>
                    </a:moveTo>
                    <a:cubicBezTo>
                      <a:pt x="249" y="0"/>
                      <a:pt x="1" y="807"/>
                      <a:pt x="776" y="807"/>
                    </a:cubicBezTo>
                    <a:cubicBezTo>
                      <a:pt x="1397" y="807"/>
                      <a:pt x="1645"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28"/>
              <p:cNvSpPr/>
              <p:nvPr/>
            </p:nvSpPr>
            <p:spPr>
              <a:xfrm rot="-10594719">
                <a:off x="569542" y="4609361"/>
                <a:ext cx="93981" cy="32548"/>
              </a:xfrm>
              <a:custGeom>
                <a:avLst/>
                <a:gdLst/>
                <a:ahLst/>
                <a:cxnLst/>
                <a:rect l="l" t="t" r="r" b="b"/>
                <a:pathLst>
                  <a:path w="1614" h="559" extrusionOk="0">
                    <a:moveTo>
                      <a:pt x="900" y="0"/>
                    </a:moveTo>
                    <a:cubicBezTo>
                      <a:pt x="652" y="0"/>
                      <a:pt x="373" y="94"/>
                      <a:pt x="187" y="280"/>
                    </a:cubicBezTo>
                    <a:cubicBezTo>
                      <a:pt x="1" y="497"/>
                      <a:pt x="311" y="559"/>
                      <a:pt x="466" y="559"/>
                    </a:cubicBezTo>
                    <a:lnTo>
                      <a:pt x="714" y="559"/>
                    </a:lnTo>
                    <a:cubicBezTo>
                      <a:pt x="994" y="559"/>
                      <a:pt x="1242" y="466"/>
                      <a:pt x="1459" y="280"/>
                    </a:cubicBezTo>
                    <a:cubicBezTo>
                      <a:pt x="1614" y="63"/>
                      <a:pt x="1304" y="0"/>
                      <a:pt x="1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28"/>
              <p:cNvSpPr/>
              <p:nvPr/>
            </p:nvSpPr>
            <p:spPr>
              <a:xfrm rot="-10594719">
                <a:off x="262558" y="4750610"/>
                <a:ext cx="176259" cy="32781"/>
              </a:xfrm>
              <a:custGeom>
                <a:avLst/>
                <a:gdLst/>
                <a:ahLst/>
                <a:cxnLst/>
                <a:rect l="l" t="t" r="r" b="b"/>
                <a:pathLst>
                  <a:path w="3027" h="563" extrusionOk="0">
                    <a:moveTo>
                      <a:pt x="2121" y="1"/>
                    </a:moveTo>
                    <a:cubicBezTo>
                      <a:pt x="1644" y="1"/>
                      <a:pt x="1156" y="49"/>
                      <a:pt x="669" y="155"/>
                    </a:cubicBezTo>
                    <a:cubicBezTo>
                      <a:pt x="545" y="186"/>
                      <a:pt x="48" y="248"/>
                      <a:pt x="17" y="434"/>
                    </a:cubicBezTo>
                    <a:cubicBezTo>
                      <a:pt x="1" y="534"/>
                      <a:pt x="109" y="562"/>
                      <a:pt x="223" y="562"/>
                    </a:cubicBezTo>
                    <a:cubicBezTo>
                      <a:pt x="321" y="562"/>
                      <a:pt x="423" y="541"/>
                      <a:pt x="451" y="527"/>
                    </a:cubicBezTo>
                    <a:lnTo>
                      <a:pt x="482" y="527"/>
                    </a:lnTo>
                    <a:cubicBezTo>
                      <a:pt x="763" y="467"/>
                      <a:pt x="1069" y="433"/>
                      <a:pt x="1376" y="433"/>
                    </a:cubicBezTo>
                    <a:cubicBezTo>
                      <a:pt x="1545" y="433"/>
                      <a:pt x="1714" y="443"/>
                      <a:pt x="1878" y="465"/>
                    </a:cubicBezTo>
                    <a:cubicBezTo>
                      <a:pt x="1921" y="470"/>
                      <a:pt x="1964" y="473"/>
                      <a:pt x="2009" y="473"/>
                    </a:cubicBezTo>
                    <a:cubicBezTo>
                      <a:pt x="2221" y="473"/>
                      <a:pt x="2448" y="413"/>
                      <a:pt x="2654" y="310"/>
                    </a:cubicBezTo>
                    <a:cubicBezTo>
                      <a:pt x="2716" y="279"/>
                      <a:pt x="3026" y="62"/>
                      <a:pt x="2778" y="31"/>
                    </a:cubicBezTo>
                    <a:cubicBezTo>
                      <a:pt x="2562" y="11"/>
                      <a:pt x="2343" y="1"/>
                      <a:pt x="2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28"/>
              <p:cNvSpPr/>
              <p:nvPr/>
            </p:nvSpPr>
            <p:spPr>
              <a:xfrm rot="-10594719">
                <a:off x="61020" y="4723690"/>
                <a:ext cx="93981" cy="47047"/>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28"/>
              <p:cNvSpPr/>
              <p:nvPr/>
            </p:nvSpPr>
            <p:spPr>
              <a:xfrm rot="-10594719">
                <a:off x="-30399" y="4853917"/>
                <a:ext cx="124260" cy="31792"/>
              </a:xfrm>
              <a:custGeom>
                <a:avLst/>
                <a:gdLst/>
                <a:ahLst/>
                <a:cxnLst/>
                <a:rect l="l" t="t" r="r" b="b"/>
                <a:pathLst>
                  <a:path w="2134" h="546" extrusionOk="0">
                    <a:moveTo>
                      <a:pt x="1850" y="1"/>
                    </a:moveTo>
                    <a:cubicBezTo>
                      <a:pt x="1808" y="1"/>
                      <a:pt x="1769" y="3"/>
                      <a:pt x="1746" y="3"/>
                    </a:cubicBezTo>
                    <a:lnTo>
                      <a:pt x="877" y="127"/>
                    </a:lnTo>
                    <a:cubicBezTo>
                      <a:pt x="598" y="127"/>
                      <a:pt x="350" y="220"/>
                      <a:pt x="133" y="375"/>
                    </a:cubicBezTo>
                    <a:cubicBezTo>
                      <a:pt x="1" y="507"/>
                      <a:pt x="134" y="545"/>
                      <a:pt x="256" y="545"/>
                    </a:cubicBezTo>
                    <a:cubicBezTo>
                      <a:pt x="306" y="545"/>
                      <a:pt x="354" y="539"/>
                      <a:pt x="381" y="530"/>
                    </a:cubicBezTo>
                    <a:lnTo>
                      <a:pt x="1250" y="406"/>
                    </a:lnTo>
                    <a:cubicBezTo>
                      <a:pt x="1529" y="406"/>
                      <a:pt x="1777" y="313"/>
                      <a:pt x="1994" y="158"/>
                    </a:cubicBezTo>
                    <a:cubicBezTo>
                      <a:pt x="2134" y="18"/>
                      <a:pt x="1977" y="1"/>
                      <a:pt x="1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28"/>
              <p:cNvSpPr/>
              <p:nvPr/>
            </p:nvSpPr>
            <p:spPr>
              <a:xfrm rot="-10594719">
                <a:off x="111684" y="4611706"/>
                <a:ext cx="130083" cy="31035"/>
              </a:xfrm>
              <a:custGeom>
                <a:avLst/>
                <a:gdLst/>
                <a:ahLst/>
                <a:cxnLst/>
                <a:rect l="l" t="t" r="r" b="b"/>
                <a:pathLst>
                  <a:path w="2234" h="533" extrusionOk="0">
                    <a:moveTo>
                      <a:pt x="900" y="0"/>
                    </a:moveTo>
                    <a:cubicBezTo>
                      <a:pt x="621" y="0"/>
                      <a:pt x="373" y="93"/>
                      <a:pt x="155" y="279"/>
                    </a:cubicBezTo>
                    <a:cubicBezTo>
                      <a:pt x="0" y="496"/>
                      <a:pt x="311" y="528"/>
                      <a:pt x="435" y="528"/>
                    </a:cubicBezTo>
                    <a:lnTo>
                      <a:pt x="1303" y="528"/>
                    </a:lnTo>
                    <a:cubicBezTo>
                      <a:pt x="1332" y="531"/>
                      <a:pt x="1361" y="532"/>
                      <a:pt x="1390" y="532"/>
                    </a:cubicBezTo>
                    <a:cubicBezTo>
                      <a:pt x="1639" y="532"/>
                      <a:pt x="1881" y="415"/>
                      <a:pt x="2048" y="248"/>
                    </a:cubicBezTo>
                    <a:cubicBezTo>
                      <a:pt x="2234" y="62"/>
                      <a:pt x="1924" y="0"/>
                      <a:pt x="1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28"/>
              <p:cNvSpPr/>
              <p:nvPr/>
            </p:nvSpPr>
            <p:spPr>
              <a:xfrm rot="-10594719">
                <a:off x="86956" y="4479838"/>
                <a:ext cx="115701" cy="30743"/>
              </a:xfrm>
              <a:custGeom>
                <a:avLst/>
                <a:gdLst/>
                <a:ahLst/>
                <a:cxnLst/>
                <a:rect l="l" t="t" r="r" b="b"/>
                <a:pathLst>
                  <a:path w="1987" h="528" extrusionOk="0">
                    <a:moveTo>
                      <a:pt x="1211" y="1"/>
                    </a:moveTo>
                    <a:cubicBezTo>
                      <a:pt x="869" y="1"/>
                      <a:pt x="1" y="528"/>
                      <a:pt x="745" y="528"/>
                    </a:cubicBezTo>
                    <a:cubicBezTo>
                      <a:pt x="1118" y="528"/>
                      <a:pt x="1986"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28"/>
              <p:cNvSpPr/>
              <p:nvPr/>
            </p:nvSpPr>
            <p:spPr>
              <a:xfrm rot="-10594719">
                <a:off x="62376" y="4370819"/>
                <a:ext cx="90371" cy="41923"/>
              </a:xfrm>
              <a:custGeom>
                <a:avLst/>
                <a:gdLst/>
                <a:ahLst/>
                <a:cxnLst/>
                <a:rect l="l" t="t" r="r" b="b"/>
                <a:pathLst>
                  <a:path w="1552" h="720" extrusionOk="0">
                    <a:moveTo>
                      <a:pt x="776" y="1"/>
                    </a:moveTo>
                    <a:cubicBezTo>
                      <a:pt x="509" y="1"/>
                      <a:pt x="292" y="121"/>
                      <a:pt x="125" y="316"/>
                    </a:cubicBezTo>
                    <a:cubicBezTo>
                      <a:pt x="0" y="564"/>
                      <a:pt x="218" y="719"/>
                      <a:pt x="435" y="719"/>
                    </a:cubicBezTo>
                    <a:lnTo>
                      <a:pt x="683" y="719"/>
                    </a:lnTo>
                    <a:cubicBezTo>
                      <a:pt x="962" y="719"/>
                      <a:pt x="1241" y="626"/>
                      <a:pt x="1427" y="378"/>
                    </a:cubicBezTo>
                    <a:cubicBezTo>
                      <a:pt x="1551" y="161"/>
                      <a:pt x="1303" y="6"/>
                      <a:pt x="1117" y="6"/>
                    </a:cubicBezTo>
                    <a:lnTo>
                      <a:pt x="869" y="6"/>
                    </a:lnTo>
                    <a:cubicBezTo>
                      <a:pt x="837" y="2"/>
                      <a:pt x="806"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28"/>
              <p:cNvSpPr/>
              <p:nvPr/>
            </p:nvSpPr>
            <p:spPr>
              <a:xfrm rot="-10594719">
                <a:off x="-212795" y="4459478"/>
                <a:ext cx="93981" cy="50599"/>
              </a:xfrm>
              <a:custGeom>
                <a:avLst/>
                <a:gdLst/>
                <a:ahLst/>
                <a:cxnLst/>
                <a:rect l="l" t="t" r="r" b="b"/>
                <a:pathLst>
                  <a:path w="1614" h="869" extrusionOk="0">
                    <a:moveTo>
                      <a:pt x="869" y="0"/>
                    </a:moveTo>
                    <a:cubicBezTo>
                      <a:pt x="217" y="0"/>
                      <a:pt x="0" y="869"/>
                      <a:pt x="776" y="869"/>
                    </a:cubicBezTo>
                    <a:cubicBezTo>
                      <a:pt x="1427" y="869"/>
                      <a:pt x="1613"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28"/>
              <p:cNvSpPr/>
              <p:nvPr/>
            </p:nvSpPr>
            <p:spPr>
              <a:xfrm rot="-10594719">
                <a:off x="-145853" y="4541382"/>
                <a:ext cx="112032" cy="69580"/>
              </a:xfrm>
              <a:custGeom>
                <a:avLst/>
                <a:gdLst/>
                <a:ahLst/>
                <a:cxnLst/>
                <a:rect l="l" t="t" r="r" b="b"/>
                <a:pathLst>
                  <a:path w="1924" h="1195" extrusionOk="0">
                    <a:moveTo>
                      <a:pt x="1447" y="1"/>
                    </a:moveTo>
                    <a:cubicBezTo>
                      <a:pt x="1214" y="1"/>
                      <a:pt x="989" y="70"/>
                      <a:pt x="807" y="225"/>
                    </a:cubicBezTo>
                    <a:lnTo>
                      <a:pt x="186" y="722"/>
                    </a:lnTo>
                    <a:cubicBezTo>
                      <a:pt x="0" y="877"/>
                      <a:pt x="93" y="1125"/>
                      <a:pt x="311" y="1187"/>
                    </a:cubicBezTo>
                    <a:cubicBezTo>
                      <a:pt x="356" y="1192"/>
                      <a:pt x="402" y="1195"/>
                      <a:pt x="448" y="1195"/>
                    </a:cubicBezTo>
                    <a:cubicBezTo>
                      <a:pt x="688" y="1195"/>
                      <a:pt x="935" y="1126"/>
                      <a:pt x="1117" y="970"/>
                    </a:cubicBezTo>
                    <a:lnTo>
                      <a:pt x="1086" y="970"/>
                    </a:lnTo>
                    <a:lnTo>
                      <a:pt x="1706" y="474"/>
                    </a:lnTo>
                    <a:cubicBezTo>
                      <a:pt x="1924" y="319"/>
                      <a:pt x="1799" y="70"/>
                      <a:pt x="1582" y="8"/>
                    </a:cubicBezTo>
                    <a:cubicBezTo>
                      <a:pt x="1537" y="3"/>
                      <a:pt x="1492" y="1"/>
                      <a:pt x="1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28"/>
              <p:cNvSpPr/>
              <p:nvPr/>
            </p:nvSpPr>
            <p:spPr>
              <a:xfrm rot="-10594719">
                <a:off x="-117570" y="4693484"/>
                <a:ext cx="106617" cy="28938"/>
              </a:xfrm>
              <a:custGeom>
                <a:avLst/>
                <a:gdLst/>
                <a:ahLst/>
                <a:cxnLst/>
                <a:rect l="l" t="t" r="r" b="b"/>
                <a:pathLst>
                  <a:path w="1831" h="497" extrusionOk="0">
                    <a:moveTo>
                      <a:pt x="1272" y="0"/>
                    </a:moveTo>
                    <a:cubicBezTo>
                      <a:pt x="1024" y="0"/>
                      <a:pt x="0" y="496"/>
                      <a:pt x="527" y="496"/>
                    </a:cubicBezTo>
                    <a:cubicBezTo>
                      <a:pt x="807" y="496"/>
                      <a:pt x="1830"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28"/>
              <p:cNvSpPr/>
              <p:nvPr/>
            </p:nvSpPr>
            <p:spPr>
              <a:xfrm rot="-10594719">
                <a:off x="-219900" y="4883379"/>
                <a:ext cx="128336" cy="46406"/>
              </a:xfrm>
              <a:custGeom>
                <a:avLst/>
                <a:gdLst/>
                <a:ahLst/>
                <a:cxnLst/>
                <a:rect l="l" t="t" r="r" b="b"/>
                <a:pathLst>
                  <a:path w="2204" h="797" extrusionOk="0">
                    <a:moveTo>
                      <a:pt x="1893" y="0"/>
                    </a:moveTo>
                    <a:cubicBezTo>
                      <a:pt x="1750" y="0"/>
                      <a:pt x="1587" y="34"/>
                      <a:pt x="1521" y="51"/>
                    </a:cubicBezTo>
                    <a:lnTo>
                      <a:pt x="528" y="299"/>
                    </a:lnTo>
                    <a:cubicBezTo>
                      <a:pt x="404" y="361"/>
                      <a:pt x="1" y="485"/>
                      <a:pt x="32" y="671"/>
                    </a:cubicBezTo>
                    <a:cubicBezTo>
                      <a:pt x="46" y="768"/>
                      <a:pt x="151" y="797"/>
                      <a:pt x="272" y="797"/>
                    </a:cubicBezTo>
                    <a:cubicBezTo>
                      <a:pt x="423" y="797"/>
                      <a:pt x="600" y="751"/>
                      <a:pt x="652" y="733"/>
                    </a:cubicBezTo>
                    <a:lnTo>
                      <a:pt x="1645" y="485"/>
                    </a:lnTo>
                    <a:cubicBezTo>
                      <a:pt x="1769" y="454"/>
                      <a:pt x="2203" y="330"/>
                      <a:pt x="2141" y="113"/>
                    </a:cubicBezTo>
                    <a:cubicBezTo>
                      <a:pt x="2127" y="26"/>
                      <a:pt x="2018" y="0"/>
                      <a:pt x="1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28"/>
              <p:cNvSpPr/>
              <p:nvPr/>
            </p:nvSpPr>
            <p:spPr>
              <a:xfrm rot="-10594719">
                <a:off x="-435485" y="4915741"/>
                <a:ext cx="135557" cy="51705"/>
              </a:xfrm>
              <a:custGeom>
                <a:avLst/>
                <a:gdLst/>
                <a:ahLst/>
                <a:cxnLst/>
                <a:rect l="l" t="t" r="r" b="b"/>
                <a:pathLst>
                  <a:path w="2328" h="888" extrusionOk="0">
                    <a:moveTo>
                      <a:pt x="743" y="1"/>
                    </a:moveTo>
                    <a:cubicBezTo>
                      <a:pt x="508" y="1"/>
                      <a:pt x="283" y="140"/>
                      <a:pt x="125" y="325"/>
                    </a:cubicBezTo>
                    <a:cubicBezTo>
                      <a:pt x="1" y="573"/>
                      <a:pt x="249" y="728"/>
                      <a:pt x="466" y="759"/>
                    </a:cubicBezTo>
                    <a:lnTo>
                      <a:pt x="1459" y="883"/>
                    </a:lnTo>
                    <a:cubicBezTo>
                      <a:pt x="1487" y="886"/>
                      <a:pt x="1516" y="888"/>
                      <a:pt x="1544" y="888"/>
                    </a:cubicBezTo>
                    <a:cubicBezTo>
                      <a:pt x="1794" y="888"/>
                      <a:pt x="2036" y="768"/>
                      <a:pt x="2203" y="573"/>
                    </a:cubicBezTo>
                    <a:cubicBezTo>
                      <a:pt x="2327" y="325"/>
                      <a:pt x="2079" y="170"/>
                      <a:pt x="1862" y="138"/>
                    </a:cubicBezTo>
                    <a:lnTo>
                      <a:pt x="870" y="14"/>
                    </a:lnTo>
                    <a:cubicBezTo>
                      <a:pt x="827" y="5"/>
                      <a:pt x="785" y="1"/>
                      <a:pt x="7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28"/>
              <p:cNvSpPr/>
              <p:nvPr/>
            </p:nvSpPr>
            <p:spPr>
              <a:xfrm rot="-10594719">
                <a:off x="-367530" y="4751000"/>
                <a:ext cx="106617" cy="44776"/>
              </a:xfrm>
              <a:custGeom>
                <a:avLst/>
                <a:gdLst/>
                <a:ahLst/>
                <a:cxnLst/>
                <a:rect l="l" t="t" r="r" b="b"/>
                <a:pathLst>
                  <a:path w="1831" h="769" extrusionOk="0">
                    <a:moveTo>
                      <a:pt x="894" y="1"/>
                    </a:moveTo>
                    <a:cubicBezTo>
                      <a:pt x="693" y="1"/>
                      <a:pt x="501" y="59"/>
                      <a:pt x="342" y="149"/>
                    </a:cubicBezTo>
                    <a:cubicBezTo>
                      <a:pt x="187" y="242"/>
                      <a:pt x="1" y="398"/>
                      <a:pt x="218" y="491"/>
                    </a:cubicBezTo>
                    <a:lnTo>
                      <a:pt x="714" y="739"/>
                    </a:lnTo>
                    <a:cubicBezTo>
                      <a:pt x="793" y="758"/>
                      <a:pt x="874" y="769"/>
                      <a:pt x="957" y="769"/>
                    </a:cubicBezTo>
                    <a:cubicBezTo>
                      <a:pt x="1136" y="769"/>
                      <a:pt x="1320" y="721"/>
                      <a:pt x="1490" y="615"/>
                    </a:cubicBezTo>
                    <a:cubicBezTo>
                      <a:pt x="1614" y="553"/>
                      <a:pt x="1831" y="398"/>
                      <a:pt x="1614" y="273"/>
                    </a:cubicBezTo>
                    <a:lnTo>
                      <a:pt x="1117" y="25"/>
                    </a:lnTo>
                    <a:cubicBezTo>
                      <a:pt x="1043" y="9"/>
                      <a:pt x="968" y="1"/>
                      <a:pt x="8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28"/>
              <p:cNvSpPr/>
              <p:nvPr/>
            </p:nvSpPr>
            <p:spPr>
              <a:xfrm rot="-10594719">
                <a:off x="-335072" y="4573098"/>
                <a:ext cx="84956" cy="40060"/>
              </a:xfrm>
              <a:custGeom>
                <a:avLst/>
                <a:gdLst/>
                <a:ahLst/>
                <a:cxnLst/>
                <a:rect l="l" t="t" r="r" b="b"/>
                <a:pathLst>
                  <a:path w="1459" h="688" extrusionOk="0">
                    <a:moveTo>
                      <a:pt x="807" y="0"/>
                    </a:moveTo>
                    <a:cubicBezTo>
                      <a:pt x="540" y="0"/>
                      <a:pt x="323" y="120"/>
                      <a:pt x="156" y="315"/>
                    </a:cubicBezTo>
                    <a:cubicBezTo>
                      <a:pt x="1" y="533"/>
                      <a:pt x="280" y="688"/>
                      <a:pt x="466" y="688"/>
                    </a:cubicBezTo>
                    <a:lnTo>
                      <a:pt x="590" y="688"/>
                    </a:lnTo>
                    <a:cubicBezTo>
                      <a:pt x="869" y="688"/>
                      <a:pt x="1117" y="595"/>
                      <a:pt x="1303" y="377"/>
                    </a:cubicBezTo>
                    <a:cubicBezTo>
                      <a:pt x="1459" y="129"/>
                      <a:pt x="1210" y="5"/>
                      <a:pt x="993"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28"/>
              <p:cNvSpPr/>
              <p:nvPr/>
            </p:nvSpPr>
            <p:spPr>
              <a:xfrm rot="-10594719">
                <a:off x="-414983" y="4513806"/>
                <a:ext cx="77735" cy="47047"/>
              </a:xfrm>
              <a:custGeom>
                <a:avLst/>
                <a:gdLst/>
                <a:ahLst/>
                <a:cxnLst/>
                <a:rect l="l" t="t" r="r" b="b"/>
                <a:pathLst>
                  <a:path w="1335" h="808" extrusionOk="0">
                    <a:moveTo>
                      <a:pt x="652" y="1"/>
                    </a:moveTo>
                    <a:cubicBezTo>
                      <a:pt x="435" y="1"/>
                      <a:pt x="63" y="187"/>
                      <a:pt x="32" y="466"/>
                    </a:cubicBezTo>
                    <a:cubicBezTo>
                      <a:pt x="1" y="714"/>
                      <a:pt x="342" y="807"/>
                      <a:pt x="559" y="807"/>
                    </a:cubicBezTo>
                    <a:lnTo>
                      <a:pt x="683" y="807"/>
                    </a:lnTo>
                    <a:cubicBezTo>
                      <a:pt x="900" y="807"/>
                      <a:pt x="1272" y="621"/>
                      <a:pt x="1303" y="342"/>
                    </a:cubicBezTo>
                    <a:cubicBezTo>
                      <a:pt x="1334" y="94"/>
                      <a:pt x="993"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28"/>
              <p:cNvSpPr/>
              <p:nvPr/>
            </p:nvSpPr>
            <p:spPr>
              <a:xfrm rot="-10594719">
                <a:off x="-638248" y="4580252"/>
                <a:ext cx="83500" cy="47862"/>
              </a:xfrm>
              <a:custGeom>
                <a:avLst/>
                <a:gdLst/>
                <a:ahLst/>
                <a:cxnLst/>
                <a:rect l="l" t="t" r="r" b="b"/>
                <a:pathLst>
                  <a:path w="1434" h="822" extrusionOk="0">
                    <a:moveTo>
                      <a:pt x="1017" y="0"/>
                    </a:moveTo>
                    <a:cubicBezTo>
                      <a:pt x="951" y="0"/>
                      <a:pt x="895" y="6"/>
                      <a:pt x="869" y="15"/>
                    </a:cubicBezTo>
                    <a:cubicBezTo>
                      <a:pt x="621" y="15"/>
                      <a:pt x="373" y="139"/>
                      <a:pt x="218" y="356"/>
                    </a:cubicBezTo>
                    <a:lnTo>
                      <a:pt x="94" y="604"/>
                    </a:lnTo>
                    <a:cubicBezTo>
                      <a:pt x="1" y="821"/>
                      <a:pt x="497" y="821"/>
                      <a:pt x="590" y="821"/>
                    </a:cubicBezTo>
                    <a:cubicBezTo>
                      <a:pt x="838" y="790"/>
                      <a:pt x="1087" y="666"/>
                      <a:pt x="1242" y="449"/>
                    </a:cubicBezTo>
                    <a:lnTo>
                      <a:pt x="1366" y="201"/>
                    </a:lnTo>
                    <a:cubicBezTo>
                      <a:pt x="1433" y="43"/>
                      <a:pt x="1190"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28"/>
              <p:cNvSpPr/>
              <p:nvPr/>
            </p:nvSpPr>
            <p:spPr>
              <a:xfrm rot="-10594719">
                <a:off x="-500255" y="4633121"/>
                <a:ext cx="108422" cy="58750"/>
              </a:xfrm>
              <a:custGeom>
                <a:avLst/>
                <a:gdLst/>
                <a:ahLst/>
                <a:cxnLst/>
                <a:rect l="l" t="t" r="r" b="b"/>
                <a:pathLst>
                  <a:path w="1862" h="1009" extrusionOk="0">
                    <a:moveTo>
                      <a:pt x="1326" y="0"/>
                    </a:moveTo>
                    <a:cubicBezTo>
                      <a:pt x="1187" y="0"/>
                      <a:pt x="1039" y="39"/>
                      <a:pt x="931" y="85"/>
                    </a:cubicBezTo>
                    <a:lnTo>
                      <a:pt x="434" y="333"/>
                    </a:lnTo>
                    <a:cubicBezTo>
                      <a:pt x="248" y="427"/>
                      <a:pt x="0" y="644"/>
                      <a:pt x="155" y="861"/>
                    </a:cubicBezTo>
                    <a:cubicBezTo>
                      <a:pt x="248" y="969"/>
                      <a:pt x="388" y="1008"/>
                      <a:pt x="531" y="1008"/>
                    </a:cubicBezTo>
                    <a:cubicBezTo>
                      <a:pt x="675" y="1008"/>
                      <a:pt x="822" y="969"/>
                      <a:pt x="931" y="923"/>
                    </a:cubicBezTo>
                    <a:lnTo>
                      <a:pt x="1427" y="675"/>
                    </a:lnTo>
                    <a:cubicBezTo>
                      <a:pt x="1582" y="582"/>
                      <a:pt x="1861" y="364"/>
                      <a:pt x="1675" y="147"/>
                    </a:cubicBezTo>
                    <a:cubicBezTo>
                      <a:pt x="1598" y="39"/>
                      <a:pt x="1466" y="0"/>
                      <a:pt x="1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28"/>
              <p:cNvSpPr/>
              <p:nvPr/>
            </p:nvSpPr>
            <p:spPr>
              <a:xfrm rot="-10594719">
                <a:off x="-591684" y="4775174"/>
                <a:ext cx="79541" cy="47687"/>
              </a:xfrm>
              <a:custGeom>
                <a:avLst/>
                <a:gdLst/>
                <a:ahLst/>
                <a:cxnLst/>
                <a:rect l="l" t="t" r="r" b="b"/>
                <a:pathLst>
                  <a:path w="1366" h="819" extrusionOk="0">
                    <a:moveTo>
                      <a:pt x="909" y="1"/>
                    </a:moveTo>
                    <a:cubicBezTo>
                      <a:pt x="683" y="1"/>
                      <a:pt x="458" y="90"/>
                      <a:pt x="311" y="237"/>
                    </a:cubicBezTo>
                    <a:lnTo>
                      <a:pt x="186" y="361"/>
                    </a:lnTo>
                    <a:cubicBezTo>
                      <a:pt x="0" y="485"/>
                      <a:pt x="62" y="764"/>
                      <a:pt x="311" y="795"/>
                    </a:cubicBezTo>
                    <a:cubicBezTo>
                      <a:pt x="371" y="810"/>
                      <a:pt x="435" y="818"/>
                      <a:pt x="500" y="818"/>
                    </a:cubicBezTo>
                    <a:cubicBezTo>
                      <a:pt x="704" y="818"/>
                      <a:pt x="922" y="743"/>
                      <a:pt x="1086" y="578"/>
                    </a:cubicBezTo>
                    <a:lnTo>
                      <a:pt x="1210" y="454"/>
                    </a:lnTo>
                    <a:cubicBezTo>
                      <a:pt x="1365" y="330"/>
                      <a:pt x="1303" y="51"/>
                      <a:pt x="1086" y="20"/>
                    </a:cubicBezTo>
                    <a:cubicBezTo>
                      <a:pt x="1028" y="7"/>
                      <a:pt x="968" y="1"/>
                      <a:pt x="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28"/>
              <p:cNvSpPr/>
              <p:nvPr/>
            </p:nvSpPr>
            <p:spPr>
              <a:xfrm rot="-10594719">
                <a:off x="-638440" y="4931436"/>
                <a:ext cx="149997" cy="31035"/>
              </a:xfrm>
              <a:custGeom>
                <a:avLst/>
                <a:gdLst/>
                <a:ahLst/>
                <a:cxnLst/>
                <a:rect l="l" t="t" r="r" b="b"/>
                <a:pathLst>
                  <a:path w="2576" h="533" extrusionOk="0">
                    <a:moveTo>
                      <a:pt x="815" y="1"/>
                    </a:moveTo>
                    <a:cubicBezTo>
                      <a:pt x="570" y="1"/>
                      <a:pt x="351" y="118"/>
                      <a:pt x="156" y="285"/>
                    </a:cubicBezTo>
                    <a:cubicBezTo>
                      <a:pt x="1" y="502"/>
                      <a:pt x="280" y="533"/>
                      <a:pt x="435" y="533"/>
                    </a:cubicBezTo>
                    <a:lnTo>
                      <a:pt x="1676" y="533"/>
                    </a:lnTo>
                    <a:cubicBezTo>
                      <a:pt x="1955" y="533"/>
                      <a:pt x="2234" y="440"/>
                      <a:pt x="2452" y="253"/>
                    </a:cubicBezTo>
                    <a:cubicBezTo>
                      <a:pt x="2576" y="36"/>
                      <a:pt x="2296" y="5"/>
                      <a:pt x="2141" y="5"/>
                    </a:cubicBezTo>
                    <a:lnTo>
                      <a:pt x="901" y="5"/>
                    </a:lnTo>
                    <a:cubicBezTo>
                      <a:pt x="872" y="2"/>
                      <a:pt x="843" y="1"/>
                      <a:pt x="8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28"/>
              <p:cNvSpPr/>
              <p:nvPr/>
            </p:nvSpPr>
            <p:spPr>
              <a:xfrm rot="-10594719">
                <a:off x="-799362" y="4868291"/>
                <a:ext cx="115642" cy="30802"/>
              </a:xfrm>
              <a:custGeom>
                <a:avLst/>
                <a:gdLst/>
                <a:ahLst/>
                <a:cxnLst/>
                <a:rect l="l" t="t" r="r" b="b"/>
                <a:pathLst>
                  <a:path w="1986" h="529" extrusionOk="0">
                    <a:moveTo>
                      <a:pt x="1241" y="1"/>
                    </a:moveTo>
                    <a:cubicBezTo>
                      <a:pt x="869" y="1"/>
                      <a:pt x="0" y="528"/>
                      <a:pt x="776" y="528"/>
                    </a:cubicBezTo>
                    <a:cubicBezTo>
                      <a:pt x="1117" y="528"/>
                      <a:pt x="1985" y="1"/>
                      <a:pt x="12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28"/>
              <p:cNvSpPr/>
              <p:nvPr/>
            </p:nvSpPr>
            <p:spPr>
              <a:xfrm rot="-10594719">
                <a:off x="-732763" y="4721604"/>
                <a:ext cx="113022" cy="51472"/>
              </a:xfrm>
              <a:custGeom>
                <a:avLst/>
                <a:gdLst/>
                <a:ahLst/>
                <a:cxnLst/>
                <a:rect l="l" t="t" r="r" b="b"/>
                <a:pathLst>
                  <a:path w="1941" h="884" extrusionOk="0">
                    <a:moveTo>
                      <a:pt x="1487" y="0"/>
                    </a:moveTo>
                    <a:cubicBezTo>
                      <a:pt x="1452" y="0"/>
                      <a:pt x="1420" y="3"/>
                      <a:pt x="1391" y="7"/>
                    </a:cubicBezTo>
                    <a:lnTo>
                      <a:pt x="647" y="131"/>
                    </a:lnTo>
                    <a:cubicBezTo>
                      <a:pt x="399" y="162"/>
                      <a:pt x="58" y="286"/>
                      <a:pt x="27" y="566"/>
                    </a:cubicBezTo>
                    <a:cubicBezTo>
                      <a:pt x="0" y="803"/>
                      <a:pt x="242" y="883"/>
                      <a:pt x="429" y="883"/>
                    </a:cubicBezTo>
                    <a:cubicBezTo>
                      <a:pt x="463" y="883"/>
                      <a:pt x="495" y="881"/>
                      <a:pt x="523" y="876"/>
                    </a:cubicBezTo>
                    <a:lnTo>
                      <a:pt x="1267" y="752"/>
                    </a:lnTo>
                    <a:cubicBezTo>
                      <a:pt x="1515" y="721"/>
                      <a:pt x="1857" y="597"/>
                      <a:pt x="1888" y="317"/>
                    </a:cubicBezTo>
                    <a:cubicBezTo>
                      <a:pt x="1940" y="81"/>
                      <a:pt x="1680" y="0"/>
                      <a:pt x="1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28"/>
              <p:cNvSpPr/>
              <p:nvPr/>
            </p:nvSpPr>
            <p:spPr>
              <a:xfrm rot="-10594719">
                <a:off x="-778463" y="4637919"/>
                <a:ext cx="113837" cy="34354"/>
              </a:xfrm>
              <a:custGeom>
                <a:avLst/>
                <a:gdLst/>
                <a:ahLst/>
                <a:cxnLst/>
                <a:rect l="l" t="t" r="r" b="b"/>
                <a:pathLst>
                  <a:path w="1955" h="590" extrusionOk="0">
                    <a:moveTo>
                      <a:pt x="1179" y="0"/>
                    </a:moveTo>
                    <a:cubicBezTo>
                      <a:pt x="807" y="0"/>
                      <a:pt x="0" y="590"/>
                      <a:pt x="745" y="590"/>
                    </a:cubicBezTo>
                    <a:cubicBezTo>
                      <a:pt x="1117" y="590"/>
                      <a:pt x="1954" y="0"/>
                      <a:pt x="1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81" name="Google Shape;3281;p28"/>
          <p:cNvGrpSpPr/>
          <p:nvPr/>
        </p:nvGrpSpPr>
        <p:grpSpPr>
          <a:xfrm rot="2036280">
            <a:off x="6998166" y="4429926"/>
            <a:ext cx="1267565" cy="2033647"/>
            <a:chOff x="2402100" y="3854125"/>
            <a:chExt cx="435600" cy="698825"/>
          </a:xfrm>
        </p:grpSpPr>
        <p:sp>
          <p:nvSpPr>
            <p:cNvPr id="3282" name="Google Shape;3282;p28"/>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28"/>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28"/>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28"/>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28"/>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28"/>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28"/>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28"/>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28"/>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28"/>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28"/>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28"/>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28"/>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5" name="Google Shape;3295;p28"/>
          <p:cNvGrpSpPr/>
          <p:nvPr/>
        </p:nvGrpSpPr>
        <p:grpSpPr>
          <a:xfrm rot="-7824626">
            <a:off x="7654395" y="-145169"/>
            <a:ext cx="1853843" cy="1381828"/>
            <a:chOff x="4500175" y="3779525"/>
            <a:chExt cx="1136425" cy="847075"/>
          </a:xfrm>
        </p:grpSpPr>
        <p:sp>
          <p:nvSpPr>
            <p:cNvPr id="3296" name="Google Shape;3296;p28"/>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28"/>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28"/>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28"/>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28"/>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28"/>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28"/>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28"/>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28"/>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28"/>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28"/>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7" name="Google Shape;3307;p28"/>
          <p:cNvGrpSpPr/>
          <p:nvPr/>
        </p:nvGrpSpPr>
        <p:grpSpPr>
          <a:xfrm rot="-437880">
            <a:off x="8297425" y="3922467"/>
            <a:ext cx="1063081" cy="1875116"/>
            <a:chOff x="2797700" y="3217325"/>
            <a:chExt cx="682725" cy="1204225"/>
          </a:xfrm>
        </p:grpSpPr>
        <p:sp>
          <p:nvSpPr>
            <p:cNvPr id="3308" name="Google Shape;3308;p28"/>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28"/>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28"/>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28"/>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28"/>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28"/>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28"/>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5" name="Google Shape;3315;p28"/>
          <p:cNvGrpSpPr/>
          <p:nvPr/>
        </p:nvGrpSpPr>
        <p:grpSpPr>
          <a:xfrm>
            <a:off x="1193663" y="4651350"/>
            <a:ext cx="610325" cy="417350"/>
            <a:chOff x="364525" y="2023775"/>
            <a:chExt cx="610325" cy="417350"/>
          </a:xfrm>
        </p:grpSpPr>
        <p:sp>
          <p:nvSpPr>
            <p:cNvPr id="3316" name="Google Shape;3316;p28"/>
            <p:cNvSpPr/>
            <p:nvPr/>
          </p:nvSpPr>
          <p:spPr>
            <a:xfrm>
              <a:off x="739075" y="2213250"/>
              <a:ext cx="87825" cy="70625"/>
            </a:xfrm>
            <a:custGeom>
              <a:avLst/>
              <a:gdLst/>
              <a:ahLst/>
              <a:cxnLst/>
              <a:rect l="l" t="t" r="r" b="b"/>
              <a:pathLst>
                <a:path w="3513" h="2825" extrusionOk="0">
                  <a:moveTo>
                    <a:pt x="2208" y="836"/>
                  </a:moveTo>
                  <a:lnTo>
                    <a:pt x="2208" y="836"/>
                  </a:lnTo>
                  <a:cubicBezTo>
                    <a:pt x="2203" y="904"/>
                    <a:pt x="2191" y="972"/>
                    <a:pt x="2174" y="1040"/>
                  </a:cubicBezTo>
                  <a:lnTo>
                    <a:pt x="2174" y="1040"/>
                  </a:lnTo>
                  <a:cubicBezTo>
                    <a:pt x="2168" y="1040"/>
                    <a:pt x="2162" y="1040"/>
                    <a:pt x="2156" y="1040"/>
                  </a:cubicBezTo>
                  <a:cubicBezTo>
                    <a:pt x="1982" y="1040"/>
                    <a:pt x="1801" y="1092"/>
                    <a:pt x="1677" y="1184"/>
                  </a:cubicBezTo>
                  <a:lnTo>
                    <a:pt x="1677" y="1184"/>
                  </a:lnTo>
                  <a:cubicBezTo>
                    <a:pt x="1681" y="1171"/>
                    <a:pt x="1686" y="1157"/>
                    <a:pt x="1692" y="1142"/>
                  </a:cubicBezTo>
                  <a:lnTo>
                    <a:pt x="1692" y="1142"/>
                  </a:lnTo>
                  <a:cubicBezTo>
                    <a:pt x="1808" y="1029"/>
                    <a:pt x="1938" y="929"/>
                    <a:pt x="2080" y="847"/>
                  </a:cubicBezTo>
                  <a:lnTo>
                    <a:pt x="2080" y="847"/>
                  </a:lnTo>
                  <a:cubicBezTo>
                    <a:pt x="2121" y="840"/>
                    <a:pt x="2164" y="837"/>
                    <a:pt x="2208" y="836"/>
                  </a:cubicBezTo>
                  <a:close/>
                  <a:moveTo>
                    <a:pt x="2191" y="1"/>
                  </a:moveTo>
                  <a:cubicBezTo>
                    <a:pt x="2048" y="1"/>
                    <a:pt x="1893" y="40"/>
                    <a:pt x="1769" y="86"/>
                  </a:cubicBezTo>
                  <a:lnTo>
                    <a:pt x="1800" y="86"/>
                  </a:lnTo>
                  <a:cubicBezTo>
                    <a:pt x="1704" y="126"/>
                    <a:pt x="1612" y="171"/>
                    <a:pt x="1523" y="220"/>
                  </a:cubicBezTo>
                  <a:lnTo>
                    <a:pt x="1523" y="220"/>
                  </a:lnTo>
                  <a:cubicBezTo>
                    <a:pt x="1395" y="270"/>
                    <a:pt x="1270" y="329"/>
                    <a:pt x="1148" y="396"/>
                  </a:cubicBezTo>
                  <a:cubicBezTo>
                    <a:pt x="917" y="535"/>
                    <a:pt x="739" y="735"/>
                    <a:pt x="634" y="970"/>
                  </a:cubicBezTo>
                  <a:lnTo>
                    <a:pt x="634" y="970"/>
                  </a:lnTo>
                  <a:cubicBezTo>
                    <a:pt x="304" y="1382"/>
                    <a:pt x="81" y="1881"/>
                    <a:pt x="0" y="2413"/>
                  </a:cubicBezTo>
                  <a:cubicBezTo>
                    <a:pt x="0" y="2568"/>
                    <a:pt x="94" y="2723"/>
                    <a:pt x="249" y="2754"/>
                  </a:cubicBezTo>
                  <a:cubicBezTo>
                    <a:pt x="443" y="2801"/>
                    <a:pt x="641" y="2824"/>
                    <a:pt x="839" y="2824"/>
                  </a:cubicBezTo>
                  <a:cubicBezTo>
                    <a:pt x="2189" y="2824"/>
                    <a:pt x="3513" y="1764"/>
                    <a:pt x="3351" y="303"/>
                  </a:cubicBezTo>
                  <a:cubicBezTo>
                    <a:pt x="3351" y="148"/>
                    <a:pt x="3102" y="55"/>
                    <a:pt x="2978" y="55"/>
                  </a:cubicBezTo>
                  <a:cubicBezTo>
                    <a:pt x="2837" y="35"/>
                    <a:pt x="2696" y="25"/>
                    <a:pt x="2558" y="25"/>
                  </a:cubicBezTo>
                  <a:cubicBezTo>
                    <a:pt x="2499" y="25"/>
                    <a:pt x="2441" y="27"/>
                    <a:pt x="2383" y="30"/>
                  </a:cubicBezTo>
                  <a:lnTo>
                    <a:pt x="2383" y="30"/>
                  </a:lnTo>
                  <a:cubicBezTo>
                    <a:pt x="2325" y="10"/>
                    <a:pt x="2259" y="1"/>
                    <a:pt x="21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28"/>
            <p:cNvSpPr/>
            <p:nvPr/>
          </p:nvSpPr>
          <p:spPr>
            <a:xfrm>
              <a:off x="866250" y="2220425"/>
              <a:ext cx="108600" cy="75500"/>
            </a:xfrm>
            <a:custGeom>
              <a:avLst/>
              <a:gdLst/>
              <a:ahLst/>
              <a:cxnLst/>
              <a:rect l="l" t="t" r="r" b="b"/>
              <a:pathLst>
                <a:path w="4344" h="3020" extrusionOk="0">
                  <a:moveTo>
                    <a:pt x="2513" y="699"/>
                  </a:moveTo>
                  <a:cubicBezTo>
                    <a:pt x="2792" y="730"/>
                    <a:pt x="2823" y="1350"/>
                    <a:pt x="2730" y="1598"/>
                  </a:cubicBezTo>
                  <a:cubicBezTo>
                    <a:pt x="2634" y="1829"/>
                    <a:pt x="2395" y="2000"/>
                    <a:pt x="2131" y="2111"/>
                  </a:cubicBezTo>
                  <a:lnTo>
                    <a:pt x="2131" y="2111"/>
                  </a:lnTo>
                  <a:cubicBezTo>
                    <a:pt x="2398" y="1917"/>
                    <a:pt x="2620" y="1664"/>
                    <a:pt x="2730" y="1443"/>
                  </a:cubicBezTo>
                  <a:cubicBezTo>
                    <a:pt x="2854" y="1195"/>
                    <a:pt x="2637" y="1086"/>
                    <a:pt x="2366" y="1086"/>
                  </a:cubicBezTo>
                  <a:cubicBezTo>
                    <a:pt x="2239" y="1086"/>
                    <a:pt x="2100" y="1110"/>
                    <a:pt x="1978" y="1155"/>
                  </a:cubicBezTo>
                  <a:lnTo>
                    <a:pt x="1978" y="1155"/>
                  </a:lnTo>
                  <a:cubicBezTo>
                    <a:pt x="2152" y="913"/>
                    <a:pt x="2390" y="699"/>
                    <a:pt x="2513" y="699"/>
                  </a:cubicBezTo>
                  <a:close/>
                  <a:moveTo>
                    <a:pt x="2930" y="1"/>
                  </a:moveTo>
                  <a:cubicBezTo>
                    <a:pt x="2394" y="1"/>
                    <a:pt x="1757" y="323"/>
                    <a:pt x="1310" y="698"/>
                  </a:cubicBezTo>
                  <a:lnTo>
                    <a:pt x="1310" y="698"/>
                  </a:lnTo>
                  <a:cubicBezTo>
                    <a:pt x="1244" y="722"/>
                    <a:pt x="1180" y="753"/>
                    <a:pt x="1117" y="792"/>
                  </a:cubicBezTo>
                  <a:cubicBezTo>
                    <a:pt x="621" y="1164"/>
                    <a:pt x="1" y="1629"/>
                    <a:pt x="156" y="2343"/>
                  </a:cubicBezTo>
                  <a:cubicBezTo>
                    <a:pt x="246" y="2861"/>
                    <a:pt x="664" y="3019"/>
                    <a:pt x="1100" y="3019"/>
                  </a:cubicBezTo>
                  <a:cubicBezTo>
                    <a:pt x="1264" y="3019"/>
                    <a:pt x="1430" y="2997"/>
                    <a:pt x="1583" y="2963"/>
                  </a:cubicBezTo>
                  <a:cubicBezTo>
                    <a:pt x="2575" y="2715"/>
                    <a:pt x="4343" y="2032"/>
                    <a:pt x="3847" y="668"/>
                  </a:cubicBezTo>
                  <a:cubicBezTo>
                    <a:pt x="3682" y="184"/>
                    <a:pt x="3335"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28"/>
            <p:cNvSpPr/>
            <p:nvPr/>
          </p:nvSpPr>
          <p:spPr>
            <a:xfrm>
              <a:off x="620425" y="2375175"/>
              <a:ext cx="91525" cy="65950"/>
            </a:xfrm>
            <a:custGeom>
              <a:avLst/>
              <a:gdLst/>
              <a:ahLst/>
              <a:cxnLst/>
              <a:rect l="l" t="t" r="r" b="b"/>
              <a:pathLst>
                <a:path w="3661" h="2638" extrusionOk="0">
                  <a:moveTo>
                    <a:pt x="2723" y="0"/>
                  </a:moveTo>
                  <a:cubicBezTo>
                    <a:pt x="2311" y="0"/>
                    <a:pt x="1906" y="96"/>
                    <a:pt x="1544" y="275"/>
                  </a:cubicBezTo>
                  <a:lnTo>
                    <a:pt x="1544" y="275"/>
                  </a:lnTo>
                  <a:cubicBezTo>
                    <a:pt x="1475" y="284"/>
                    <a:pt x="1404" y="305"/>
                    <a:pt x="1334" y="340"/>
                  </a:cubicBezTo>
                  <a:cubicBezTo>
                    <a:pt x="621" y="681"/>
                    <a:pt x="125" y="1364"/>
                    <a:pt x="1" y="2139"/>
                  </a:cubicBezTo>
                  <a:cubicBezTo>
                    <a:pt x="1" y="2294"/>
                    <a:pt x="94" y="2419"/>
                    <a:pt x="249" y="2481"/>
                  </a:cubicBezTo>
                  <a:cubicBezTo>
                    <a:pt x="521" y="2587"/>
                    <a:pt x="811" y="2637"/>
                    <a:pt x="1101" y="2637"/>
                  </a:cubicBezTo>
                  <a:cubicBezTo>
                    <a:pt x="2333" y="2637"/>
                    <a:pt x="3586" y="1738"/>
                    <a:pt x="3661" y="433"/>
                  </a:cubicBezTo>
                  <a:cubicBezTo>
                    <a:pt x="3661" y="216"/>
                    <a:pt x="3475" y="123"/>
                    <a:pt x="3289" y="61"/>
                  </a:cubicBezTo>
                  <a:cubicBezTo>
                    <a:pt x="3101" y="20"/>
                    <a:pt x="2911" y="0"/>
                    <a:pt x="27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28"/>
            <p:cNvSpPr/>
            <p:nvPr/>
          </p:nvSpPr>
          <p:spPr>
            <a:xfrm>
              <a:off x="571500" y="2185225"/>
              <a:ext cx="110225" cy="72125"/>
            </a:xfrm>
            <a:custGeom>
              <a:avLst/>
              <a:gdLst/>
              <a:ahLst/>
              <a:cxnLst/>
              <a:rect l="l" t="t" r="r" b="b"/>
              <a:pathLst>
                <a:path w="4409" h="2885" extrusionOk="0">
                  <a:moveTo>
                    <a:pt x="2634" y="609"/>
                  </a:moveTo>
                  <a:lnTo>
                    <a:pt x="2634" y="609"/>
                  </a:lnTo>
                  <a:cubicBezTo>
                    <a:pt x="2661" y="624"/>
                    <a:pt x="2693" y="648"/>
                    <a:pt x="2733" y="680"/>
                  </a:cubicBezTo>
                  <a:cubicBezTo>
                    <a:pt x="2857" y="742"/>
                    <a:pt x="2950" y="866"/>
                    <a:pt x="2981" y="1021"/>
                  </a:cubicBezTo>
                  <a:cubicBezTo>
                    <a:pt x="3061" y="1770"/>
                    <a:pt x="2058" y="2173"/>
                    <a:pt x="1382" y="2270"/>
                  </a:cubicBezTo>
                  <a:lnTo>
                    <a:pt x="1382" y="2270"/>
                  </a:lnTo>
                  <a:cubicBezTo>
                    <a:pt x="1364" y="2194"/>
                    <a:pt x="1356" y="2116"/>
                    <a:pt x="1356" y="2038"/>
                  </a:cubicBezTo>
                  <a:lnTo>
                    <a:pt x="1356" y="2038"/>
                  </a:lnTo>
                  <a:cubicBezTo>
                    <a:pt x="2128" y="1962"/>
                    <a:pt x="3118" y="1422"/>
                    <a:pt x="2640" y="618"/>
                  </a:cubicBezTo>
                  <a:cubicBezTo>
                    <a:pt x="2638" y="615"/>
                    <a:pt x="2636" y="612"/>
                    <a:pt x="2634" y="609"/>
                  </a:cubicBezTo>
                  <a:close/>
                  <a:moveTo>
                    <a:pt x="2955" y="0"/>
                  </a:moveTo>
                  <a:cubicBezTo>
                    <a:pt x="2698" y="0"/>
                    <a:pt x="2442" y="49"/>
                    <a:pt x="2237" y="121"/>
                  </a:cubicBezTo>
                  <a:cubicBezTo>
                    <a:pt x="1803" y="278"/>
                    <a:pt x="1486" y="570"/>
                    <a:pt x="1241" y="922"/>
                  </a:cubicBezTo>
                  <a:lnTo>
                    <a:pt x="1241" y="922"/>
                  </a:lnTo>
                  <a:cubicBezTo>
                    <a:pt x="546" y="1259"/>
                    <a:pt x="1" y="1909"/>
                    <a:pt x="314" y="2727"/>
                  </a:cubicBezTo>
                  <a:cubicBezTo>
                    <a:pt x="345" y="2851"/>
                    <a:pt x="531" y="2851"/>
                    <a:pt x="655" y="2882"/>
                  </a:cubicBezTo>
                  <a:cubicBezTo>
                    <a:pt x="702" y="2884"/>
                    <a:pt x="748" y="2885"/>
                    <a:pt x="795" y="2885"/>
                  </a:cubicBezTo>
                  <a:cubicBezTo>
                    <a:pt x="1589" y="2885"/>
                    <a:pt x="2401" y="2639"/>
                    <a:pt x="3074" y="2200"/>
                  </a:cubicBezTo>
                  <a:cubicBezTo>
                    <a:pt x="3571" y="1859"/>
                    <a:pt x="4408" y="1114"/>
                    <a:pt x="3974" y="463"/>
                  </a:cubicBezTo>
                  <a:cubicBezTo>
                    <a:pt x="3765" y="121"/>
                    <a:pt x="3359" y="0"/>
                    <a:pt x="29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28"/>
            <p:cNvSpPr/>
            <p:nvPr/>
          </p:nvSpPr>
          <p:spPr>
            <a:xfrm>
              <a:off x="758450" y="2059975"/>
              <a:ext cx="102400" cy="71400"/>
            </a:xfrm>
            <a:custGeom>
              <a:avLst/>
              <a:gdLst/>
              <a:ahLst/>
              <a:cxnLst/>
              <a:rect l="l" t="t" r="r" b="b"/>
              <a:pathLst>
                <a:path w="4096" h="2856" extrusionOk="0">
                  <a:moveTo>
                    <a:pt x="2303" y="689"/>
                  </a:moveTo>
                  <a:cubicBezTo>
                    <a:pt x="2370" y="689"/>
                    <a:pt x="2416" y="740"/>
                    <a:pt x="2451" y="882"/>
                  </a:cubicBezTo>
                  <a:cubicBezTo>
                    <a:pt x="2514" y="1068"/>
                    <a:pt x="2514" y="1285"/>
                    <a:pt x="2420" y="1471"/>
                  </a:cubicBezTo>
                  <a:cubicBezTo>
                    <a:pt x="2405" y="1551"/>
                    <a:pt x="2381" y="1624"/>
                    <a:pt x="2349" y="1692"/>
                  </a:cubicBezTo>
                  <a:lnTo>
                    <a:pt x="2349" y="1692"/>
                  </a:lnTo>
                  <a:cubicBezTo>
                    <a:pt x="2336" y="1658"/>
                    <a:pt x="2310" y="1625"/>
                    <a:pt x="2265" y="1595"/>
                  </a:cubicBezTo>
                  <a:cubicBezTo>
                    <a:pt x="2199" y="1548"/>
                    <a:pt x="2115" y="1529"/>
                    <a:pt x="2026" y="1529"/>
                  </a:cubicBezTo>
                  <a:cubicBezTo>
                    <a:pt x="1963" y="1529"/>
                    <a:pt x="1898" y="1539"/>
                    <a:pt x="1834" y="1553"/>
                  </a:cubicBezTo>
                  <a:lnTo>
                    <a:pt x="1834" y="1553"/>
                  </a:lnTo>
                  <a:lnTo>
                    <a:pt x="1800" y="1502"/>
                  </a:lnTo>
                  <a:cubicBezTo>
                    <a:pt x="1800" y="1440"/>
                    <a:pt x="1707" y="1378"/>
                    <a:pt x="1676" y="1285"/>
                  </a:cubicBezTo>
                  <a:cubicBezTo>
                    <a:pt x="1676" y="1198"/>
                    <a:pt x="1697" y="1124"/>
                    <a:pt x="1732" y="1059"/>
                  </a:cubicBezTo>
                  <a:lnTo>
                    <a:pt x="1732" y="1059"/>
                  </a:lnTo>
                  <a:cubicBezTo>
                    <a:pt x="1754" y="1051"/>
                    <a:pt x="1777" y="1043"/>
                    <a:pt x="1800" y="1037"/>
                  </a:cubicBezTo>
                  <a:cubicBezTo>
                    <a:pt x="1936" y="983"/>
                    <a:pt x="2262" y="881"/>
                    <a:pt x="2299" y="689"/>
                  </a:cubicBezTo>
                  <a:lnTo>
                    <a:pt x="2299" y="689"/>
                  </a:lnTo>
                  <a:cubicBezTo>
                    <a:pt x="2301" y="689"/>
                    <a:pt x="2302" y="689"/>
                    <a:pt x="2303" y="689"/>
                  </a:cubicBezTo>
                  <a:close/>
                  <a:moveTo>
                    <a:pt x="2014" y="2065"/>
                  </a:moveTo>
                  <a:lnTo>
                    <a:pt x="2014" y="2065"/>
                  </a:lnTo>
                  <a:cubicBezTo>
                    <a:pt x="1874" y="2152"/>
                    <a:pt x="1710" y="2201"/>
                    <a:pt x="1541" y="2206"/>
                  </a:cubicBezTo>
                  <a:lnTo>
                    <a:pt x="1541" y="2206"/>
                  </a:lnTo>
                  <a:cubicBezTo>
                    <a:pt x="1706" y="2186"/>
                    <a:pt x="1869" y="2134"/>
                    <a:pt x="2014" y="2065"/>
                  </a:cubicBezTo>
                  <a:close/>
                  <a:moveTo>
                    <a:pt x="2680" y="1"/>
                  </a:moveTo>
                  <a:cubicBezTo>
                    <a:pt x="1961" y="1"/>
                    <a:pt x="1078" y="536"/>
                    <a:pt x="754" y="964"/>
                  </a:cubicBezTo>
                  <a:lnTo>
                    <a:pt x="754" y="964"/>
                  </a:lnTo>
                  <a:cubicBezTo>
                    <a:pt x="311" y="1302"/>
                    <a:pt x="1" y="1786"/>
                    <a:pt x="1" y="2402"/>
                  </a:cubicBezTo>
                  <a:cubicBezTo>
                    <a:pt x="1" y="2495"/>
                    <a:pt x="1" y="2526"/>
                    <a:pt x="94" y="2588"/>
                  </a:cubicBezTo>
                  <a:cubicBezTo>
                    <a:pt x="403" y="2773"/>
                    <a:pt x="762" y="2855"/>
                    <a:pt x="1127" y="2855"/>
                  </a:cubicBezTo>
                  <a:cubicBezTo>
                    <a:pt x="1676" y="2855"/>
                    <a:pt x="2240" y="2669"/>
                    <a:pt x="2669" y="2371"/>
                  </a:cubicBezTo>
                  <a:cubicBezTo>
                    <a:pt x="3258" y="1999"/>
                    <a:pt x="4096" y="913"/>
                    <a:pt x="3382" y="261"/>
                  </a:cubicBezTo>
                  <a:cubicBezTo>
                    <a:pt x="3197" y="76"/>
                    <a:pt x="2950"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28"/>
            <p:cNvSpPr/>
            <p:nvPr/>
          </p:nvSpPr>
          <p:spPr>
            <a:xfrm>
              <a:off x="474200" y="2335625"/>
              <a:ext cx="88100" cy="62525"/>
            </a:xfrm>
            <a:custGeom>
              <a:avLst/>
              <a:gdLst/>
              <a:ahLst/>
              <a:cxnLst/>
              <a:rect l="l" t="t" r="r" b="b"/>
              <a:pathLst>
                <a:path w="3524" h="2501" extrusionOk="0">
                  <a:moveTo>
                    <a:pt x="2252" y="519"/>
                  </a:moveTo>
                  <a:cubicBezTo>
                    <a:pt x="2279" y="519"/>
                    <a:pt x="2303" y="521"/>
                    <a:pt x="2323" y="525"/>
                  </a:cubicBezTo>
                  <a:lnTo>
                    <a:pt x="2323" y="525"/>
                  </a:lnTo>
                  <a:cubicBezTo>
                    <a:pt x="2304" y="526"/>
                    <a:pt x="2290" y="526"/>
                    <a:pt x="2282" y="526"/>
                  </a:cubicBezTo>
                  <a:cubicBezTo>
                    <a:pt x="2034" y="557"/>
                    <a:pt x="1786" y="650"/>
                    <a:pt x="1631" y="868"/>
                  </a:cubicBezTo>
                  <a:cubicBezTo>
                    <a:pt x="1606" y="886"/>
                    <a:pt x="1586" y="903"/>
                    <a:pt x="1571" y="916"/>
                  </a:cubicBezTo>
                  <a:lnTo>
                    <a:pt x="1571" y="916"/>
                  </a:lnTo>
                  <a:cubicBezTo>
                    <a:pt x="1551" y="909"/>
                    <a:pt x="1530" y="899"/>
                    <a:pt x="1510" y="888"/>
                  </a:cubicBezTo>
                  <a:lnTo>
                    <a:pt x="1510" y="888"/>
                  </a:lnTo>
                  <a:cubicBezTo>
                    <a:pt x="1682" y="717"/>
                    <a:pt x="1899" y="578"/>
                    <a:pt x="2158" y="526"/>
                  </a:cubicBezTo>
                  <a:cubicBezTo>
                    <a:pt x="2193" y="521"/>
                    <a:pt x="2224" y="519"/>
                    <a:pt x="2252" y="519"/>
                  </a:cubicBezTo>
                  <a:close/>
                  <a:moveTo>
                    <a:pt x="2346" y="1080"/>
                  </a:moveTo>
                  <a:cubicBezTo>
                    <a:pt x="2345" y="1082"/>
                    <a:pt x="2345" y="1083"/>
                    <a:pt x="2344" y="1085"/>
                  </a:cubicBezTo>
                  <a:cubicBezTo>
                    <a:pt x="2152" y="1525"/>
                    <a:pt x="1813" y="1941"/>
                    <a:pt x="1349" y="1986"/>
                  </a:cubicBezTo>
                  <a:lnTo>
                    <a:pt x="1349" y="1986"/>
                  </a:lnTo>
                  <a:cubicBezTo>
                    <a:pt x="1329" y="1936"/>
                    <a:pt x="1310" y="1889"/>
                    <a:pt x="1290" y="1829"/>
                  </a:cubicBezTo>
                  <a:cubicBezTo>
                    <a:pt x="1290" y="1798"/>
                    <a:pt x="1290" y="1767"/>
                    <a:pt x="1321" y="1736"/>
                  </a:cubicBezTo>
                  <a:cubicBezTo>
                    <a:pt x="1326" y="1726"/>
                    <a:pt x="1330" y="1716"/>
                    <a:pt x="1334" y="1707"/>
                  </a:cubicBezTo>
                  <a:lnTo>
                    <a:pt x="1334" y="1707"/>
                  </a:lnTo>
                  <a:cubicBezTo>
                    <a:pt x="1452" y="1672"/>
                    <a:pt x="1563" y="1620"/>
                    <a:pt x="1662" y="1550"/>
                  </a:cubicBezTo>
                  <a:cubicBezTo>
                    <a:pt x="1757" y="1487"/>
                    <a:pt x="1795" y="1416"/>
                    <a:pt x="1781" y="1357"/>
                  </a:cubicBezTo>
                  <a:lnTo>
                    <a:pt x="1781" y="1357"/>
                  </a:lnTo>
                  <a:cubicBezTo>
                    <a:pt x="1984" y="1293"/>
                    <a:pt x="2177" y="1198"/>
                    <a:pt x="2346" y="1080"/>
                  </a:cubicBezTo>
                  <a:close/>
                  <a:moveTo>
                    <a:pt x="2800" y="0"/>
                  </a:moveTo>
                  <a:cubicBezTo>
                    <a:pt x="1895" y="0"/>
                    <a:pt x="1020" y="374"/>
                    <a:pt x="390" y="1054"/>
                  </a:cubicBezTo>
                  <a:cubicBezTo>
                    <a:pt x="328" y="1116"/>
                    <a:pt x="297" y="1178"/>
                    <a:pt x="390" y="1240"/>
                  </a:cubicBezTo>
                  <a:cubicBezTo>
                    <a:pt x="484" y="1301"/>
                    <a:pt x="587" y="1349"/>
                    <a:pt x="694" y="1383"/>
                  </a:cubicBezTo>
                  <a:lnTo>
                    <a:pt x="694" y="1383"/>
                  </a:lnTo>
                  <a:cubicBezTo>
                    <a:pt x="435" y="1496"/>
                    <a:pt x="218" y="1680"/>
                    <a:pt x="142" y="1953"/>
                  </a:cubicBezTo>
                  <a:cubicBezTo>
                    <a:pt x="0" y="2398"/>
                    <a:pt x="347" y="2500"/>
                    <a:pt x="708" y="2500"/>
                  </a:cubicBezTo>
                  <a:cubicBezTo>
                    <a:pt x="901" y="2500"/>
                    <a:pt x="1098" y="2471"/>
                    <a:pt x="1228" y="2450"/>
                  </a:cubicBezTo>
                  <a:cubicBezTo>
                    <a:pt x="2406" y="2263"/>
                    <a:pt x="3523" y="1426"/>
                    <a:pt x="3523" y="154"/>
                  </a:cubicBezTo>
                  <a:cubicBezTo>
                    <a:pt x="3492" y="123"/>
                    <a:pt x="3461" y="92"/>
                    <a:pt x="3430" y="61"/>
                  </a:cubicBezTo>
                  <a:cubicBezTo>
                    <a:pt x="3220" y="20"/>
                    <a:pt x="3009" y="0"/>
                    <a:pt x="2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28"/>
            <p:cNvSpPr/>
            <p:nvPr/>
          </p:nvSpPr>
          <p:spPr>
            <a:xfrm>
              <a:off x="608800" y="2023775"/>
              <a:ext cx="93075" cy="63850"/>
            </a:xfrm>
            <a:custGeom>
              <a:avLst/>
              <a:gdLst/>
              <a:ahLst/>
              <a:cxnLst/>
              <a:rect l="l" t="t" r="r" b="b"/>
              <a:pathLst>
                <a:path w="3723" h="2554" extrusionOk="0">
                  <a:moveTo>
                    <a:pt x="2475" y="593"/>
                  </a:moveTo>
                  <a:cubicBezTo>
                    <a:pt x="2495" y="593"/>
                    <a:pt x="2514" y="593"/>
                    <a:pt x="2534" y="594"/>
                  </a:cubicBezTo>
                  <a:lnTo>
                    <a:pt x="2534" y="594"/>
                  </a:lnTo>
                  <a:cubicBezTo>
                    <a:pt x="2478" y="780"/>
                    <a:pt x="2398" y="959"/>
                    <a:pt x="2296" y="1122"/>
                  </a:cubicBezTo>
                  <a:lnTo>
                    <a:pt x="2296" y="1122"/>
                  </a:lnTo>
                  <a:cubicBezTo>
                    <a:pt x="2260" y="1063"/>
                    <a:pt x="2150" y="1034"/>
                    <a:pt x="2013" y="1030"/>
                  </a:cubicBezTo>
                  <a:lnTo>
                    <a:pt x="2013" y="1030"/>
                  </a:lnTo>
                  <a:cubicBezTo>
                    <a:pt x="1950" y="986"/>
                    <a:pt x="1856" y="965"/>
                    <a:pt x="1768" y="965"/>
                  </a:cubicBezTo>
                  <a:cubicBezTo>
                    <a:pt x="1679" y="965"/>
                    <a:pt x="1590" y="970"/>
                    <a:pt x="1501" y="981"/>
                  </a:cubicBezTo>
                  <a:lnTo>
                    <a:pt x="1501" y="981"/>
                  </a:lnTo>
                  <a:cubicBezTo>
                    <a:pt x="1593" y="864"/>
                    <a:pt x="1713" y="776"/>
                    <a:pt x="1861" y="717"/>
                  </a:cubicBezTo>
                  <a:cubicBezTo>
                    <a:pt x="2048" y="634"/>
                    <a:pt x="2261" y="593"/>
                    <a:pt x="2475" y="593"/>
                  </a:cubicBezTo>
                  <a:close/>
                  <a:moveTo>
                    <a:pt x="1817" y="1652"/>
                  </a:moveTo>
                  <a:cubicBezTo>
                    <a:pt x="1621" y="1799"/>
                    <a:pt x="1394" y="1902"/>
                    <a:pt x="1146" y="1942"/>
                  </a:cubicBezTo>
                  <a:lnTo>
                    <a:pt x="1146" y="1942"/>
                  </a:lnTo>
                  <a:cubicBezTo>
                    <a:pt x="1156" y="1900"/>
                    <a:pt x="1169" y="1856"/>
                    <a:pt x="1183" y="1813"/>
                  </a:cubicBezTo>
                  <a:lnTo>
                    <a:pt x="1183" y="1813"/>
                  </a:lnTo>
                  <a:cubicBezTo>
                    <a:pt x="1183" y="1813"/>
                    <a:pt x="1184" y="1813"/>
                    <a:pt x="1184" y="1813"/>
                  </a:cubicBezTo>
                  <a:cubicBezTo>
                    <a:pt x="1403" y="1813"/>
                    <a:pt x="1622" y="1755"/>
                    <a:pt x="1817" y="1652"/>
                  </a:cubicBezTo>
                  <a:close/>
                  <a:moveTo>
                    <a:pt x="2849" y="1"/>
                  </a:moveTo>
                  <a:cubicBezTo>
                    <a:pt x="2471" y="1"/>
                    <a:pt x="2098" y="69"/>
                    <a:pt x="1737" y="189"/>
                  </a:cubicBezTo>
                  <a:cubicBezTo>
                    <a:pt x="1303" y="345"/>
                    <a:pt x="497" y="686"/>
                    <a:pt x="310" y="1151"/>
                  </a:cubicBezTo>
                  <a:cubicBezTo>
                    <a:pt x="233" y="1305"/>
                    <a:pt x="258" y="1428"/>
                    <a:pt x="337" y="1524"/>
                  </a:cubicBezTo>
                  <a:lnTo>
                    <a:pt x="337" y="1524"/>
                  </a:lnTo>
                  <a:cubicBezTo>
                    <a:pt x="129" y="1749"/>
                    <a:pt x="0" y="2039"/>
                    <a:pt x="0" y="2392"/>
                  </a:cubicBezTo>
                  <a:cubicBezTo>
                    <a:pt x="0" y="2547"/>
                    <a:pt x="248" y="2547"/>
                    <a:pt x="341" y="2547"/>
                  </a:cubicBezTo>
                  <a:cubicBezTo>
                    <a:pt x="411" y="2551"/>
                    <a:pt x="480" y="2554"/>
                    <a:pt x="549" y="2554"/>
                  </a:cubicBezTo>
                  <a:cubicBezTo>
                    <a:pt x="1944" y="2554"/>
                    <a:pt x="3366" y="1671"/>
                    <a:pt x="3692" y="283"/>
                  </a:cubicBezTo>
                  <a:cubicBezTo>
                    <a:pt x="3723" y="127"/>
                    <a:pt x="3567" y="65"/>
                    <a:pt x="3474" y="65"/>
                  </a:cubicBezTo>
                  <a:cubicBezTo>
                    <a:pt x="3266" y="21"/>
                    <a:pt x="3057" y="1"/>
                    <a:pt x="28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28"/>
            <p:cNvSpPr/>
            <p:nvPr/>
          </p:nvSpPr>
          <p:spPr>
            <a:xfrm>
              <a:off x="364525" y="2209500"/>
              <a:ext cx="76800" cy="52900"/>
            </a:xfrm>
            <a:custGeom>
              <a:avLst/>
              <a:gdLst/>
              <a:ahLst/>
              <a:cxnLst/>
              <a:rect l="l" t="t" r="r" b="b"/>
              <a:pathLst>
                <a:path w="3072" h="2116" extrusionOk="0">
                  <a:moveTo>
                    <a:pt x="1846" y="949"/>
                  </a:moveTo>
                  <a:lnTo>
                    <a:pt x="1846" y="949"/>
                  </a:lnTo>
                  <a:cubicBezTo>
                    <a:pt x="1852" y="978"/>
                    <a:pt x="1858" y="1009"/>
                    <a:pt x="1861" y="1043"/>
                  </a:cubicBezTo>
                  <a:cubicBezTo>
                    <a:pt x="1861" y="1167"/>
                    <a:pt x="1830" y="1260"/>
                    <a:pt x="1799" y="1384"/>
                  </a:cubicBezTo>
                  <a:cubicBezTo>
                    <a:pt x="1771" y="1441"/>
                    <a:pt x="1635" y="1579"/>
                    <a:pt x="1616" y="1648"/>
                  </a:cubicBezTo>
                  <a:lnTo>
                    <a:pt x="1616" y="1648"/>
                  </a:lnTo>
                  <a:lnTo>
                    <a:pt x="1520" y="1632"/>
                  </a:lnTo>
                  <a:cubicBezTo>
                    <a:pt x="1385" y="1578"/>
                    <a:pt x="1250" y="1524"/>
                    <a:pt x="1156" y="1449"/>
                  </a:cubicBezTo>
                  <a:lnTo>
                    <a:pt x="1156" y="1449"/>
                  </a:lnTo>
                  <a:cubicBezTo>
                    <a:pt x="1217" y="1318"/>
                    <a:pt x="1294" y="1197"/>
                    <a:pt x="1384" y="1089"/>
                  </a:cubicBezTo>
                  <a:lnTo>
                    <a:pt x="1384" y="1089"/>
                  </a:lnTo>
                  <a:cubicBezTo>
                    <a:pt x="1543" y="1062"/>
                    <a:pt x="1700" y="1015"/>
                    <a:pt x="1846" y="949"/>
                  </a:cubicBezTo>
                  <a:close/>
                  <a:moveTo>
                    <a:pt x="1675" y="1628"/>
                  </a:moveTo>
                  <a:cubicBezTo>
                    <a:pt x="1686" y="1628"/>
                    <a:pt x="1697" y="1637"/>
                    <a:pt x="1706" y="1663"/>
                  </a:cubicBezTo>
                  <a:lnTo>
                    <a:pt x="1635" y="1651"/>
                  </a:lnTo>
                  <a:lnTo>
                    <a:pt x="1635" y="1651"/>
                  </a:lnTo>
                  <a:cubicBezTo>
                    <a:pt x="1647" y="1640"/>
                    <a:pt x="1661" y="1628"/>
                    <a:pt x="1675" y="1628"/>
                  </a:cubicBezTo>
                  <a:close/>
                  <a:moveTo>
                    <a:pt x="2053" y="0"/>
                  </a:moveTo>
                  <a:cubicBezTo>
                    <a:pt x="1957" y="0"/>
                    <a:pt x="1860" y="7"/>
                    <a:pt x="1768" y="19"/>
                  </a:cubicBezTo>
                  <a:cubicBezTo>
                    <a:pt x="1281" y="110"/>
                    <a:pt x="555" y="381"/>
                    <a:pt x="558" y="978"/>
                  </a:cubicBezTo>
                  <a:lnTo>
                    <a:pt x="558" y="978"/>
                  </a:lnTo>
                  <a:cubicBezTo>
                    <a:pt x="349" y="1187"/>
                    <a:pt x="170" y="1428"/>
                    <a:pt x="31" y="1694"/>
                  </a:cubicBezTo>
                  <a:cubicBezTo>
                    <a:pt x="0" y="1725"/>
                    <a:pt x="0" y="1787"/>
                    <a:pt x="62" y="1787"/>
                  </a:cubicBezTo>
                  <a:cubicBezTo>
                    <a:pt x="406" y="2004"/>
                    <a:pt x="802" y="2116"/>
                    <a:pt x="1202" y="2116"/>
                  </a:cubicBezTo>
                  <a:cubicBezTo>
                    <a:pt x="1488" y="2116"/>
                    <a:pt x="1776" y="2059"/>
                    <a:pt x="2047" y="1942"/>
                  </a:cubicBezTo>
                  <a:cubicBezTo>
                    <a:pt x="2575" y="1725"/>
                    <a:pt x="3071" y="1291"/>
                    <a:pt x="2978" y="670"/>
                  </a:cubicBezTo>
                  <a:cubicBezTo>
                    <a:pt x="2902" y="140"/>
                    <a:pt x="2477" y="0"/>
                    <a:pt x="20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4" name="Google Shape;3324;p28"/>
          <p:cNvSpPr/>
          <p:nvPr/>
        </p:nvSpPr>
        <p:spPr>
          <a:xfrm rot="2275429">
            <a:off x="-487812" y="3667624"/>
            <a:ext cx="1269266" cy="1134909"/>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ly Title 3">
  <p:cSld name="CUSTOM_14">
    <p:spTree>
      <p:nvGrpSpPr>
        <p:cNvPr id="1" name="Shape 3415"/>
        <p:cNvGrpSpPr/>
        <p:nvPr/>
      </p:nvGrpSpPr>
      <p:grpSpPr>
        <a:xfrm>
          <a:off x="0" y="0"/>
          <a:ext cx="0" cy="0"/>
          <a:chOff x="0" y="0"/>
          <a:chExt cx="0" cy="0"/>
        </a:xfrm>
      </p:grpSpPr>
      <p:sp>
        <p:nvSpPr>
          <p:cNvPr id="3416" name="Google Shape;3416;p30"/>
          <p:cNvSpPr txBox="1">
            <a:spLocks noGrp="1"/>
          </p:cNvSpPr>
          <p:nvPr>
            <p:ph type="title"/>
          </p:nvPr>
        </p:nvSpPr>
        <p:spPr>
          <a:xfrm>
            <a:off x="714300" y="54575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67"/>
        <p:cNvGrpSpPr/>
        <p:nvPr/>
      </p:nvGrpSpPr>
      <p:grpSpPr>
        <a:xfrm>
          <a:off x="0" y="0"/>
          <a:ext cx="0" cy="0"/>
          <a:chOff x="0" y="0"/>
          <a:chExt cx="0" cy="0"/>
        </a:xfrm>
      </p:grpSpPr>
      <p:sp>
        <p:nvSpPr>
          <p:cNvPr id="768" name="Google Shape;768;p5"/>
          <p:cNvSpPr txBox="1">
            <a:spLocks noGrp="1"/>
          </p:cNvSpPr>
          <p:nvPr>
            <p:ph type="title"/>
          </p:nvPr>
        </p:nvSpPr>
        <p:spPr>
          <a:xfrm>
            <a:off x="714300" y="545750"/>
            <a:ext cx="77202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69" name="Google Shape;769;p5"/>
          <p:cNvSpPr txBox="1">
            <a:spLocks noGrp="1"/>
          </p:cNvSpPr>
          <p:nvPr>
            <p:ph type="body" idx="1"/>
          </p:nvPr>
        </p:nvSpPr>
        <p:spPr>
          <a:xfrm>
            <a:off x="709500" y="1152475"/>
            <a:ext cx="36021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770" name="Google Shape;770;p5"/>
          <p:cNvSpPr txBox="1">
            <a:spLocks noGrp="1"/>
          </p:cNvSpPr>
          <p:nvPr>
            <p:ph type="body" idx="2"/>
          </p:nvPr>
        </p:nvSpPr>
        <p:spPr>
          <a:xfrm>
            <a:off x="4832400" y="1152475"/>
            <a:ext cx="36021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771" name="Google Shape;771;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solidFill>
                <a:schemeClr val="dk1"/>
              </a:solidFill>
            </a:endParaRPr>
          </a:p>
        </p:txBody>
      </p:sp>
      <p:grpSp>
        <p:nvGrpSpPr>
          <p:cNvPr id="772" name="Google Shape;772;p5"/>
          <p:cNvGrpSpPr/>
          <p:nvPr/>
        </p:nvGrpSpPr>
        <p:grpSpPr>
          <a:xfrm>
            <a:off x="5158390" y="4420747"/>
            <a:ext cx="5152105" cy="2831811"/>
            <a:chOff x="4178350" y="2375050"/>
            <a:chExt cx="938350" cy="515775"/>
          </a:xfrm>
        </p:grpSpPr>
        <p:sp>
          <p:nvSpPr>
            <p:cNvPr id="773" name="Google Shape;773;p5"/>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5"/>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5"/>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5"/>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5"/>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5"/>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0" name="Google Shape;780;p5"/>
          <p:cNvSpPr/>
          <p:nvPr/>
        </p:nvSpPr>
        <p:spPr>
          <a:xfrm rot="250">
            <a:off x="4216749" y="4568933"/>
            <a:ext cx="1515726" cy="1355247"/>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1" name="Google Shape;781;p5"/>
          <p:cNvGrpSpPr/>
          <p:nvPr/>
        </p:nvGrpSpPr>
        <p:grpSpPr>
          <a:xfrm>
            <a:off x="-755102" y="-2627035"/>
            <a:ext cx="3602094" cy="3253055"/>
            <a:chOff x="1992250" y="544500"/>
            <a:chExt cx="1080250" cy="975575"/>
          </a:xfrm>
        </p:grpSpPr>
        <p:sp>
          <p:nvSpPr>
            <p:cNvPr id="782" name="Google Shape;782;p5"/>
            <p:cNvSpPr/>
            <p:nvPr/>
          </p:nvSpPr>
          <p:spPr>
            <a:xfrm>
              <a:off x="1992250" y="544500"/>
              <a:ext cx="999625" cy="975575"/>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5"/>
            <p:cNvSpPr/>
            <p:nvPr/>
          </p:nvSpPr>
          <p:spPr>
            <a:xfrm>
              <a:off x="2005450" y="605475"/>
              <a:ext cx="1067050" cy="840675"/>
            </a:xfrm>
            <a:custGeom>
              <a:avLst/>
              <a:gdLst/>
              <a:ahLst/>
              <a:cxnLst/>
              <a:rect l="l" t="t" r="r" b="b"/>
              <a:pathLst>
                <a:path w="42682" h="33627" extrusionOk="0">
                  <a:moveTo>
                    <a:pt x="23356" y="0"/>
                  </a:moveTo>
                  <a:cubicBezTo>
                    <a:pt x="18858" y="0"/>
                    <a:pt x="14320" y="700"/>
                    <a:pt x="10485" y="3134"/>
                  </a:cubicBezTo>
                  <a:cubicBezTo>
                    <a:pt x="1675" y="8687"/>
                    <a:pt x="0" y="23266"/>
                    <a:pt x="8716" y="29625"/>
                  </a:cubicBezTo>
                  <a:cubicBezTo>
                    <a:pt x="12687" y="32540"/>
                    <a:pt x="17774" y="33595"/>
                    <a:pt x="22582" y="33626"/>
                  </a:cubicBezTo>
                  <a:cubicBezTo>
                    <a:pt x="22617" y="33626"/>
                    <a:pt x="22652" y="33626"/>
                    <a:pt x="22687" y="33626"/>
                  </a:cubicBezTo>
                  <a:cubicBezTo>
                    <a:pt x="27905" y="33626"/>
                    <a:pt x="31564" y="31331"/>
                    <a:pt x="34152" y="26771"/>
                  </a:cubicBezTo>
                  <a:cubicBezTo>
                    <a:pt x="36758" y="22211"/>
                    <a:pt x="38340" y="16193"/>
                    <a:pt x="35393" y="11447"/>
                  </a:cubicBezTo>
                  <a:cubicBezTo>
                    <a:pt x="32601" y="6857"/>
                    <a:pt x="26863" y="4251"/>
                    <a:pt x="21683" y="3817"/>
                  </a:cubicBezTo>
                  <a:cubicBezTo>
                    <a:pt x="21177" y="3779"/>
                    <a:pt x="20668" y="3759"/>
                    <a:pt x="20157" y="3759"/>
                  </a:cubicBezTo>
                  <a:cubicBezTo>
                    <a:pt x="15682" y="3759"/>
                    <a:pt x="11104" y="5263"/>
                    <a:pt x="8375" y="8966"/>
                  </a:cubicBezTo>
                  <a:cubicBezTo>
                    <a:pt x="5242" y="13277"/>
                    <a:pt x="5335" y="19016"/>
                    <a:pt x="8096" y="23452"/>
                  </a:cubicBezTo>
                  <a:cubicBezTo>
                    <a:pt x="10646" y="27632"/>
                    <a:pt x="15491" y="30481"/>
                    <a:pt x="20437" y="30481"/>
                  </a:cubicBezTo>
                  <a:cubicBezTo>
                    <a:pt x="20666" y="30481"/>
                    <a:pt x="20895" y="30474"/>
                    <a:pt x="21124" y="30462"/>
                  </a:cubicBezTo>
                  <a:cubicBezTo>
                    <a:pt x="26460" y="30183"/>
                    <a:pt x="29655" y="25964"/>
                    <a:pt x="31143" y="21094"/>
                  </a:cubicBezTo>
                  <a:cubicBezTo>
                    <a:pt x="33234" y="14289"/>
                    <a:pt x="26211" y="7240"/>
                    <a:pt x="19582" y="7240"/>
                  </a:cubicBezTo>
                  <a:cubicBezTo>
                    <a:pt x="17357" y="7240"/>
                    <a:pt x="15177" y="8034"/>
                    <a:pt x="13400" y="9896"/>
                  </a:cubicBezTo>
                  <a:cubicBezTo>
                    <a:pt x="8158" y="15385"/>
                    <a:pt x="14692" y="25483"/>
                    <a:pt x="21179" y="25483"/>
                  </a:cubicBezTo>
                  <a:cubicBezTo>
                    <a:pt x="22867" y="25483"/>
                    <a:pt x="24552" y="24800"/>
                    <a:pt x="26025" y="23173"/>
                  </a:cubicBezTo>
                  <a:cubicBezTo>
                    <a:pt x="27607" y="21405"/>
                    <a:pt x="28786" y="18644"/>
                    <a:pt x="28383" y="16255"/>
                  </a:cubicBezTo>
                  <a:cubicBezTo>
                    <a:pt x="28010" y="13867"/>
                    <a:pt x="26025" y="12254"/>
                    <a:pt x="23854" y="11571"/>
                  </a:cubicBezTo>
                  <a:cubicBezTo>
                    <a:pt x="23096" y="11321"/>
                    <a:pt x="22295" y="11195"/>
                    <a:pt x="21512" y="11195"/>
                  </a:cubicBezTo>
                  <a:cubicBezTo>
                    <a:pt x="18610" y="11195"/>
                    <a:pt x="15962" y="12924"/>
                    <a:pt x="16719" y="16441"/>
                  </a:cubicBezTo>
                  <a:cubicBezTo>
                    <a:pt x="17123" y="18334"/>
                    <a:pt x="18643" y="20319"/>
                    <a:pt x="20721" y="20474"/>
                  </a:cubicBezTo>
                  <a:cubicBezTo>
                    <a:pt x="20787" y="20478"/>
                    <a:pt x="20853" y="20480"/>
                    <a:pt x="20918" y="20480"/>
                  </a:cubicBezTo>
                  <a:cubicBezTo>
                    <a:pt x="22449" y="20480"/>
                    <a:pt x="23777" y="19449"/>
                    <a:pt x="24164" y="17961"/>
                  </a:cubicBezTo>
                  <a:cubicBezTo>
                    <a:pt x="24733" y="15666"/>
                    <a:pt x="22911" y="14425"/>
                    <a:pt x="21310" y="14425"/>
                  </a:cubicBezTo>
                  <a:cubicBezTo>
                    <a:pt x="20207" y="14425"/>
                    <a:pt x="19208" y="15015"/>
                    <a:pt x="19170" y="16255"/>
                  </a:cubicBezTo>
                  <a:cubicBezTo>
                    <a:pt x="19147" y="17447"/>
                    <a:pt x="20109" y="17970"/>
                    <a:pt x="21075" y="17970"/>
                  </a:cubicBezTo>
                  <a:cubicBezTo>
                    <a:pt x="21392" y="17970"/>
                    <a:pt x="21709" y="17913"/>
                    <a:pt x="21993" y="17806"/>
                  </a:cubicBezTo>
                  <a:cubicBezTo>
                    <a:pt x="22589" y="17583"/>
                    <a:pt x="22269" y="17319"/>
                    <a:pt x="21863" y="17319"/>
                  </a:cubicBezTo>
                  <a:cubicBezTo>
                    <a:pt x="21763" y="17319"/>
                    <a:pt x="21657" y="17335"/>
                    <a:pt x="21558" y="17372"/>
                  </a:cubicBezTo>
                  <a:cubicBezTo>
                    <a:pt x="21505" y="17392"/>
                    <a:pt x="21450" y="17401"/>
                    <a:pt x="21394" y="17401"/>
                  </a:cubicBezTo>
                  <a:cubicBezTo>
                    <a:pt x="20929" y="17401"/>
                    <a:pt x="20404" y="16767"/>
                    <a:pt x="20349" y="16379"/>
                  </a:cubicBezTo>
                  <a:lnTo>
                    <a:pt x="22365" y="15418"/>
                  </a:lnTo>
                  <a:cubicBezTo>
                    <a:pt x="22675" y="15666"/>
                    <a:pt x="22892" y="16007"/>
                    <a:pt x="22985" y="16410"/>
                  </a:cubicBezTo>
                  <a:cubicBezTo>
                    <a:pt x="23140" y="16876"/>
                    <a:pt x="23171" y="17372"/>
                    <a:pt x="23078" y="17837"/>
                  </a:cubicBezTo>
                  <a:cubicBezTo>
                    <a:pt x="22861" y="19078"/>
                    <a:pt x="22675" y="18985"/>
                    <a:pt x="21496" y="19264"/>
                  </a:cubicBezTo>
                  <a:cubicBezTo>
                    <a:pt x="20979" y="19390"/>
                    <a:pt x="20657" y="19481"/>
                    <a:pt x="20396" y="19481"/>
                  </a:cubicBezTo>
                  <a:cubicBezTo>
                    <a:pt x="20015" y="19481"/>
                    <a:pt x="19766" y="19289"/>
                    <a:pt x="19232" y="18737"/>
                  </a:cubicBezTo>
                  <a:cubicBezTo>
                    <a:pt x="18798" y="18334"/>
                    <a:pt x="18488" y="17868"/>
                    <a:pt x="18239" y="17341"/>
                  </a:cubicBezTo>
                  <a:cubicBezTo>
                    <a:pt x="17867" y="16597"/>
                    <a:pt x="17712" y="15790"/>
                    <a:pt x="17712" y="14953"/>
                  </a:cubicBezTo>
                  <a:cubicBezTo>
                    <a:pt x="17772" y="12785"/>
                    <a:pt x="19481" y="11903"/>
                    <a:pt x="21335" y="11903"/>
                  </a:cubicBezTo>
                  <a:cubicBezTo>
                    <a:pt x="22347" y="11903"/>
                    <a:pt x="23403" y="12166"/>
                    <a:pt x="24257" y="12626"/>
                  </a:cubicBezTo>
                  <a:cubicBezTo>
                    <a:pt x="26304" y="13743"/>
                    <a:pt x="27545" y="15728"/>
                    <a:pt x="27266" y="18085"/>
                  </a:cubicBezTo>
                  <a:cubicBezTo>
                    <a:pt x="27049" y="19885"/>
                    <a:pt x="26335" y="21560"/>
                    <a:pt x="25188" y="22955"/>
                  </a:cubicBezTo>
                  <a:cubicBezTo>
                    <a:pt x="24132" y="24192"/>
                    <a:pt x="22717" y="24725"/>
                    <a:pt x="21264" y="24725"/>
                  </a:cubicBezTo>
                  <a:cubicBezTo>
                    <a:pt x="19728" y="24725"/>
                    <a:pt x="18149" y="24130"/>
                    <a:pt x="16906" y="23142"/>
                  </a:cubicBezTo>
                  <a:cubicBezTo>
                    <a:pt x="14176" y="20939"/>
                    <a:pt x="12036" y="16255"/>
                    <a:pt x="12842" y="12750"/>
                  </a:cubicBezTo>
                  <a:cubicBezTo>
                    <a:pt x="13589" y="9498"/>
                    <a:pt x="16562" y="7927"/>
                    <a:pt x="19578" y="7927"/>
                  </a:cubicBezTo>
                  <a:cubicBezTo>
                    <a:pt x="20820" y="7927"/>
                    <a:pt x="22068" y="8193"/>
                    <a:pt x="23171" y="8718"/>
                  </a:cubicBezTo>
                  <a:cubicBezTo>
                    <a:pt x="26366" y="10207"/>
                    <a:pt x="29189" y="13526"/>
                    <a:pt x="30151" y="16907"/>
                  </a:cubicBezTo>
                  <a:cubicBezTo>
                    <a:pt x="30709" y="18954"/>
                    <a:pt x="30275" y="20908"/>
                    <a:pt x="29468" y="22769"/>
                  </a:cubicBezTo>
                  <a:cubicBezTo>
                    <a:pt x="28538" y="24879"/>
                    <a:pt x="27359" y="27267"/>
                    <a:pt x="25436" y="28601"/>
                  </a:cubicBezTo>
                  <a:cubicBezTo>
                    <a:pt x="24067" y="29538"/>
                    <a:pt x="22499" y="29932"/>
                    <a:pt x="20889" y="29932"/>
                  </a:cubicBezTo>
                  <a:cubicBezTo>
                    <a:pt x="17755" y="29932"/>
                    <a:pt x="14465" y="28439"/>
                    <a:pt x="12191" y="26554"/>
                  </a:cubicBezTo>
                  <a:cubicBezTo>
                    <a:pt x="6111" y="21467"/>
                    <a:pt x="4994" y="10858"/>
                    <a:pt x="12346" y="6236"/>
                  </a:cubicBezTo>
                  <a:cubicBezTo>
                    <a:pt x="14452" y="4915"/>
                    <a:pt x="17028" y="4304"/>
                    <a:pt x="19693" y="4304"/>
                  </a:cubicBezTo>
                  <a:cubicBezTo>
                    <a:pt x="25980" y="4304"/>
                    <a:pt x="32765" y="7704"/>
                    <a:pt x="35052" y="13215"/>
                  </a:cubicBezTo>
                  <a:cubicBezTo>
                    <a:pt x="36572" y="16907"/>
                    <a:pt x="35765" y="21063"/>
                    <a:pt x="34214" y="24599"/>
                  </a:cubicBezTo>
                  <a:cubicBezTo>
                    <a:pt x="32353" y="28880"/>
                    <a:pt x="29375" y="32758"/>
                    <a:pt x="24381" y="33006"/>
                  </a:cubicBezTo>
                  <a:cubicBezTo>
                    <a:pt x="23939" y="33027"/>
                    <a:pt x="23491" y="33038"/>
                    <a:pt x="23039" y="33038"/>
                  </a:cubicBezTo>
                  <a:cubicBezTo>
                    <a:pt x="16364" y="33038"/>
                    <a:pt x="8841" y="30629"/>
                    <a:pt x="5646" y="24382"/>
                  </a:cubicBezTo>
                  <a:cubicBezTo>
                    <a:pt x="1706" y="16721"/>
                    <a:pt x="5304" y="5926"/>
                    <a:pt x="13152" y="2390"/>
                  </a:cubicBezTo>
                  <a:cubicBezTo>
                    <a:pt x="16162" y="1025"/>
                    <a:pt x="19509" y="583"/>
                    <a:pt x="22849" y="583"/>
                  </a:cubicBezTo>
                  <a:cubicBezTo>
                    <a:pt x="24673" y="583"/>
                    <a:pt x="26495" y="715"/>
                    <a:pt x="28259" y="901"/>
                  </a:cubicBezTo>
                  <a:cubicBezTo>
                    <a:pt x="32912" y="1397"/>
                    <a:pt x="37533" y="2607"/>
                    <a:pt x="41411" y="5337"/>
                  </a:cubicBezTo>
                  <a:cubicBezTo>
                    <a:pt x="41474" y="5387"/>
                    <a:pt x="41566" y="5408"/>
                    <a:pt x="41670" y="5408"/>
                  </a:cubicBezTo>
                  <a:cubicBezTo>
                    <a:pt x="42081" y="5408"/>
                    <a:pt x="42682" y="5082"/>
                    <a:pt x="42434" y="4933"/>
                  </a:cubicBezTo>
                  <a:lnTo>
                    <a:pt x="42403" y="4902"/>
                  </a:lnTo>
                  <a:cubicBezTo>
                    <a:pt x="37844" y="1676"/>
                    <a:pt x="32353" y="498"/>
                    <a:pt x="26863" y="125"/>
                  </a:cubicBezTo>
                  <a:cubicBezTo>
                    <a:pt x="25705" y="48"/>
                    <a:pt x="24532" y="0"/>
                    <a:pt x="2335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4" name="Google Shape;784;p5"/>
          <p:cNvGrpSpPr/>
          <p:nvPr/>
        </p:nvGrpSpPr>
        <p:grpSpPr>
          <a:xfrm rot="9965767">
            <a:off x="8251060" y="-1707548"/>
            <a:ext cx="1296283" cy="3533031"/>
            <a:chOff x="10084800" y="4174013"/>
            <a:chExt cx="585175" cy="1594900"/>
          </a:xfrm>
        </p:grpSpPr>
        <p:sp>
          <p:nvSpPr>
            <p:cNvPr id="785" name="Google Shape;785;p5"/>
            <p:cNvSpPr/>
            <p:nvPr/>
          </p:nvSpPr>
          <p:spPr>
            <a:xfrm>
              <a:off x="10201075" y="4663100"/>
              <a:ext cx="103750" cy="217325"/>
            </a:xfrm>
            <a:custGeom>
              <a:avLst/>
              <a:gdLst/>
              <a:ahLst/>
              <a:cxnLst/>
              <a:rect l="l" t="t" r="r" b="b"/>
              <a:pathLst>
                <a:path w="4150" h="8693" extrusionOk="0">
                  <a:moveTo>
                    <a:pt x="430" y="0"/>
                  </a:moveTo>
                  <a:cubicBezTo>
                    <a:pt x="247" y="0"/>
                    <a:pt x="0" y="124"/>
                    <a:pt x="44" y="233"/>
                  </a:cubicBezTo>
                  <a:cubicBezTo>
                    <a:pt x="1595" y="2839"/>
                    <a:pt x="2774" y="5661"/>
                    <a:pt x="3549" y="8608"/>
                  </a:cubicBezTo>
                  <a:cubicBezTo>
                    <a:pt x="3559" y="8668"/>
                    <a:pt x="3626" y="8692"/>
                    <a:pt x="3710" y="8692"/>
                  </a:cubicBezTo>
                  <a:cubicBezTo>
                    <a:pt x="3890" y="8692"/>
                    <a:pt x="4150" y="8580"/>
                    <a:pt x="4108" y="8453"/>
                  </a:cubicBezTo>
                  <a:cubicBezTo>
                    <a:pt x="3332" y="5506"/>
                    <a:pt x="2153" y="2684"/>
                    <a:pt x="602" y="78"/>
                  </a:cubicBezTo>
                  <a:cubicBezTo>
                    <a:pt x="575" y="22"/>
                    <a:pt x="508" y="0"/>
                    <a:pt x="4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6" name="Google Shape;786;p5"/>
            <p:cNvGrpSpPr/>
            <p:nvPr/>
          </p:nvGrpSpPr>
          <p:grpSpPr>
            <a:xfrm>
              <a:off x="10084800" y="4174013"/>
              <a:ext cx="585175" cy="1594900"/>
              <a:chOff x="1833925" y="1604075"/>
              <a:chExt cx="585175" cy="1594900"/>
            </a:xfrm>
          </p:grpSpPr>
          <p:sp>
            <p:nvSpPr>
              <p:cNvPr id="787" name="Google Shape;787;p5"/>
              <p:cNvSpPr/>
              <p:nvPr/>
            </p:nvSpPr>
            <p:spPr>
              <a:xfrm>
                <a:off x="2027925" y="1604075"/>
                <a:ext cx="134950" cy="358975"/>
              </a:xfrm>
              <a:custGeom>
                <a:avLst/>
                <a:gdLst/>
                <a:ahLst/>
                <a:cxnLst/>
                <a:rect l="l" t="t" r="r" b="b"/>
                <a:pathLst>
                  <a:path w="5398" h="14359" extrusionOk="0">
                    <a:moveTo>
                      <a:pt x="4094" y="880"/>
                    </a:moveTo>
                    <a:cubicBezTo>
                      <a:pt x="3945" y="5093"/>
                      <a:pt x="4596" y="9613"/>
                      <a:pt x="2427" y="13385"/>
                    </a:cubicBezTo>
                    <a:lnTo>
                      <a:pt x="2427" y="13385"/>
                    </a:lnTo>
                    <a:cubicBezTo>
                      <a:pt x="2404" y="11300"/>
                      <a:pt x="2747" y="9204"/>
                      <a:pt x="3413" y="7206"/>
                    </a:cubicBezTo>
                    <a:cubicBezTo>
                      <a:pt x="3437" y="7146"/>
                      <a:pt x="3367" y="7119"/>
                      <a:pt x="3269" y="7119"/>
                    </a:cubicBezTo>
                    <a:cubicBezTo>
                      <a:pt x="3115" y="7119"/>
                      <a:pt x="2892" y="7186"/>
                      <a:pt x="2854" y="7300"/>
                    </a:cubicBezTo>
                    <a:cubicBezTo>
                      <a:pt x="2236" y="9154"/>
                      <a:pt x="1896" y="11116"/>
                      <a:pt x="1869" y="13078"/>
                    </a:cubicBezTo>
                    <a:lnTo>
                      <a:pt x="1869" y="13078"/>
                    </a:lnTo>
                    <a:cubicBezTo>
                      <a:pt x="787" y="8892"/>
                      <a:pt x="1605" y="4426"/>
                      <a:pt x="4094" y="880"/>
                    </a:cubicBezTo>
                    <a:close/>
                    <a:moveTo>
                      <a:pt x="4552" y="1"/>
                    </a:moveTo>
                    <a:cubicBezTo>
                      <a:pt x="4409" y="1"/>
                      <a:pt x="4198" y="94"/>
                      <a:pt x="4157" y="134"/>
                    </a:cubicBezTo>
                    <a:cubicBezTo>
                      <a:pt x="993" y="4042"/>
                      <a:pt x="1" y="9285"/>
                      <a:pt x="1552" y="14062"/>
                    </a:cubicBezTo>
                    <a:cubicBezTo>
                      <a:pt x="1570" y="14107"/>
                      <a:pt x="1630" y="14126"/>
                      <a:pt x="1706" y="14126"/>
                    </a:cubicBezTo>
                    <a:cubicBezTo>
                      <a:pt x="1761" y="14126"/>
                      <a:pt x="1824" y="14116"/>
                      <a:pt x="1884" y="14099"/>
                    </a:cubicBezTo>
                    <a:lnTo>
                      <a:pt x="1884" y="14099"/>
                    </a:lnTo>
                    <a:cubicBezTo>
                      <a:pt x="1887" y="14159"/>
                      <a:pt x="1890" y="14219"/>
                      <a:pt x="1893" y="14279"/>
                    </a:cubicBezTo>
                    <a:cubicBezTo>
                      <a:pt x="1893" y="14337"/>
                      <a:pt x="1938" y="14358"/>
                      <a:pt x="2001" y="14358"/>
                    </a:cubicBezTo>
                    <a:cubicBezTo>
                      <a:pt x="2143" y="14358"/>
                      <a:pt x="2377" y="14250"/>
                      <a:pt x="2420" y="14186"/>
                    </a:cubicBezTo>
                    <a:cubicBezTo>
                      <a:pt x="5398" y="10060"/>
                      <a:pt x="4405" y="4880"/>
                      <a:pt x="4685" y="103"/>
                    </a:cubicBezTo>
                    <a:cubicBezTo>
                      <a:pt x="4685" y="27"/>
                      <a:pt x="4628" y="1"/>
                      <a:pt x="4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5"/>
              <p:cNvSpPr/>
              <p:nvPr/>
            </p:nvSpPr>
            <p:spPr>
              <a:xfrm>
                <a:off x="1884475" y="1870300"/>
                <a:ext cx="202725" cy="108300"/>
              </a:xfrm>
              <a:custGeom>
                <a:avLst/>
                <a:gdLst/>
                <a:ahLst/>
                <a:cxnLst/>
                <a:rect l="l" t="t" r="r" b="b"/>
                <a:pathLst>
                  <a:path w="8109" h="4332" extrusionOk="0">
                    <a:moveTo>
                      <a:pt x="922" y="458"/>
                    </a:moveTo>
                    <a:lnTo>
                      <a:pt x="922" y="458"/>
                    </a:lnTo>
                    <a:cubicBezTo>
                      <a:pt x="3198" y="721"/>
                      <a:pt x="5543" y="1701"/>
                      <a:pt x="7171" y="3337"/>
                    </a:cubicBezTo>
                    <a:lnTo>
                      <a:pt x="7171" y="3337"/>
                    </a:lnTo>
                    <a:cubicBezTo>
                      <a:pt x="6422" y="3643"/>
                      <a:pt x="5661" y="3879"/>
                      <a:pt x="4930" y="3879"/>
                    </a:cubicBezTo>
                    <a:cubicBezTo>
                      <a:pt x="4155" y="3879"/>
                      <a:pt x="3415" y="3614"/>
                      <a:pt x="2761" y="2885"/>
                    </a:cubicBezTo>
                    <a:cubicBezTo>
                      <a:pt x="2088" y="2132"/>
                      <a:pt x="1509" y="1262"/>
                      <a:pt x="922" y="458"/>
                    </a:cubicBezTo>
                    <a:close/>
                    <a:moveTo>
                      <a:pt x="496" y="1"/>
                    </a:moveTo>
                    <a:cubicBezTo>
                      <a:pt x="372" y="1"/>
                      <a:pt x="0" y="125"/>
                      <a:pt x="155" y="311"/>
                    </a:cubicBezTo>
                    <a:cubicBezTo>
                      <a:pt x="1117" y="1614"/>
                      <a:pt x="2078" y="3537"/>
                      <a:pt x="3629" y="4126"/>
                    </a:cubicBezTo>
                    <a:cubicBezTo>
                      <a:pt x="4013" y="4271"/>
                      <a:pt x="4399" y="4332"/>
                      <a:pt x="4784" y="4332"/>
                    </a:cubicBezTo>
                    <a:cubicBezTo>
                      <a:pt x="5697" y="4332"/>
                      <a:pt x="6601" y="3990"/>
                      <a:pt x="7445" y="3627"/>
                    </a:cubicBezTo>
                    <a:lnTo>
                      <a:pt x="7445" y="3627"/>
                    </a:lnTo>
                    <a:cubicBezTo>
                      <a:pt x="7456" y="3638"/>
                      <a:pt x="7466" y="3650"/>
                      <a:pt x="7476" y="3661"/>
                    </a:cubicBezTo>
                    <a:cubicBezTo>
                      <a:pt x="7517" y="3710"/>
                      <a:pt x="7585" y="3731"/>
                      <a:pt x="7658" y="3731"/>
                    </a:cubicBezTo>
                    <a:cubicBezTo>
                      <a:pt x="7861" y="3731"/>
                      <a:pt x="8109" y="3572"/>
                      <a:pt x="7972" y="3413"/>
                    </a:cubicBezTo>
                    <a:lnTo>
                      <a:pt x="8003" y="3413"/>
                    </a:lnTo>
                    <a:cubicBezTo>
                      <a:pt x="7964" y="3369"/>
                      <a:pt x="7924" y="3326"/>
                      <a:pt x="7884" y="3283"/>
                    </a:cubicBezTo>
                    <a:lnTo>
                      <a:pt x="7884" y="3283"/>
                    </a:lnTo>
                    <a:cubicBezTo>
                      <a:pt x="7871" y="3254"/>
                      <a:pt x="7846" y="3228"/>
                      <a:pt x="7814" y="3208"/>
                    </a:cubicBezTo>
                    <a:lnTo>
                      <a:pt x="7814" y="3208"/>
                    </a:lnTo>
                    <a:cubicBezTo>
                      <a:pt x="5950" y="1259"/>
                      <a:pt x="3165" y="180"/>
                      <a:pt x="4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5"/>
              <p:cNvSpPr/>
              <p:nvPr/>
            </p:nvSpPr>
            <p:spPr>
              <a:xfrm>
                <a:off x="2086025" y="1908300"/>
                <a:ext cx="295550" cy="250075"/>
              </a:xfrm>
              <a:custGeom>
                <a:avLst/>
                <a:gdLst/>
                <a:ahLst/>
                <a:cxnLst/>
                <a:rect l="l" t="t" r="r" b="b"/>
                <a:pathLst>
                  <a:path w="11822" h="10003" extrusionOk="0">
                    <a:moveTo>
                      <a:pt x="10439" y="159"/>
                    </a:moveTo>
                    <a:cubicBezTo>
                      <a:pt x="10598" y="159"/>
                      <a:pt x="10713" y="195"/>
                      <a:pt x="10767" y="280"/>
                    </a:cubicBezTo>
                    <a:cubicBezTo>
                      <a:pt x="11108" y="745"/>
                      <a:pt x="10426" y="1427"/>
                      <a:pt x="10177" y="1800"/>
                    </a:cubicBezTo>
                    <a:cubicBezTo>
                      <a:pt x="8750" y="3971"/>
                      <a:pt x="7541" y="6453"/>
                      <a:pt x="5183" y="7693"/>
                    </a:cubicBezTo>
                    <a:cubicBezTo>
                      <a:pt x="3882" y="8381"/>
                      <a:pt x="2425" y="8563"/>
                      <a:pt x="1105" y="9132"/>
                    </a:cubicBezTo>
                    <a:lnTo>
                      <a:pt x="1105" y="9132"/>
                    </a:lnTo>
                    <a:cubicBezTo>
                      <a:pt x="1736" y="7296"/>
                      <a:pt x="2678" y="5568"/>
                      <a:pt x="3911" y="4033"/>
                    </a:cubicBezTo>
                    <a:cubicBezTo>
                      <a:pt x="4656" y="3133"/>
                      <a:pt x="5587" y="2327"/>
                      <a:pt x="6579" y="1707"/>
                    </a:cubicBezTo>
                    <a:cubicBezTo>
                      <a:pt x="6951" y="1467"/>
                      <a:pt x="9485" y="159"/>
                      <a:pt x="10439" y="159"/>
                    </a:cubicBezTo>
                    <a:close/>
                    <a:moveTo>
                      <a:pt x="11635" y="1"/>
                    </a:moveTo>
                    <a:cubicBezTo>
                      <a:pt x="5999" y="180"/>
                      <a:pt x="2247" y="4445"/>
                      <a:pt x="489" y="9435"/>
                    </a:cubicBezTo>
                    <a:lnTo>
                      <a:pt x="489" y="9435"/>
                    </a:lnTo>
                    <a:cubicBezTo>
                      <a:pt x="356" y="9510"/>
                      <a:pt x="225" y="9591"/>
                      <a:pt x="96" y="9679"/>
                    </a:cubicBezTo>
                    <a:cubicBezTo>
                      <a:pt x="1" y="9747"/>
                      <a:pt x="55" y="9773"/>
                      <a:pt x="154" y="9773"/>
                    </a:cubicBezTo>
                    <a:cubicBezTo>
                      <a:pt x="221" y="9773"/>
                      <a:pt x="309" y="9761"/>
                      <a:pt x="384" y="9742"/>
                    </a:cubicBezTo>
                    <a:lnTo>
                      <a:pt x="384" y="9742"/>
                    </a:lnTo>
                    <a:cubicBezTo>
                      <a:pt x="360" y="9814"/>
                      <a:pt x="336" y="9886"/>
                      <a:pt x="313" y="9958"/>
                    </a:cubicBezTo>
                    <a:cubicBezTo>
                      <a:pt x="303" y="9989"/>
                      <a:pt x="355" y="10002"/>
                      <a:pt x="430" y="10002"/>
                    </a:cubicBezTo>
                    <a:cubicBezTo>
                      <a:pt x="582" y="10002"/>
                      <a:pt x="830" y="9947"/>
                      <a:pt x="872" y="9865"/>
                    </a:cubicBezTo>
                    <a:cubicBezTo>
                      <a:pt x="919" y="9704"/>
                      <a:pt x="969" y="9543"/>
                      <a:pt x="1021" y="9384"/>
                    </a:cubicBezTo>
                    <a:lnTo>
                      <a:pt x="1021" y="9384"/>
                    </a:lnTo>
                    <a:cubicBezTo>
                      <a:pt x="2994" y="8323"/>
                      <a:pt x="5268" y="8487"/>
                      <a:pt x="7013" y="6856"/>
                    </a:cubicBezTo>
                    <a:cubicBezTo>
                      <a:pt x="8999" y="4995"/>
                      <a:pt x="10332" y="2327"/>
                      <a:pt x="11790" y="63"/>
                    </a:cubicBezTo>
                    <a:cubicBezTo>
                      <a:pt x="11821" y="1"/>
                      <a:pt x="11635" y="1"/>
                      <a:pt x="116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5"/>
              <p:cNvSpPr/>
              <p:nvPr/>
            </p:nvSpPr>
            <p:spPr>
              <a:xfrm>
                <a:off x="2085050" y="2026925"/>
                <a:ext cx="159325" cy="134975"/>
              </a:xfrm>
              <a:custGeom>
                <a:avLst/>
                <a:gdLst/>
                <a:ahLst/>
                <a:cxnLst/>
                <a:rect l="l" t="t" r="r" b="b"/>
                <a:pathLst>
                  <a:path w="6373" h="5399" extrusionOk="0">
                    <a:moveTo>
                      <a:pt x="6219" y="0"/>
                    </a:moveTo>
                    <a:cubicBezTo>
                      <a:pt x="6093" y="0"/>
                      <a:pt x="5895" y="42"/>
                      <a:pt x="5843" y="95"/>
                    </a:cubicBezTo>
                    <a:cubicBezTo>
                      <a:pt x="3609" y="1521"/>
                      <a:pt x="1345" y="3010"/>
                      <a:pt x="11" y="5368"/>
                    </a:cubicBezTo>
                    <a:cubicBezTo>
                      <a:pt x="1" y="5388"/>
                      <a:pt x="49" y="5399"/>
                      <a:pt x="121" y="5399"/>
                    </a:cubicBezTo>
                    <a:cubicBezTo>
                      <a:pt x="266" y="5399"/>
                      <a:pt x="507" y="5357"/>
                      <a:pt x="569" y="5275"/>
                    </a:cubicBezTo>
                    <a:cubicBezTo>
                      <a:pt x="1872" y="2948"/>
                      <a:pt x="4075" y="1490"/>
                      <a:pt x="6277" y="95"/>
                    </a:cubicBezTo>
                    <a:cubicBezTo>
                      <a:pt x="6373" y="26"/>
                      <a:pt x="6318" y="0"/>
                      <a:pt x="6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5"/>
              <p:cNvSpPr/>
              <p:nvPr/>
            </p:nvSpPr>
            <p:spPr>
              <a:xfrm>
                <a:off x="1884125" y="1950475"/>
                <a:ext cx="191100" cy="386625"/>
              </a:xfrm>
              <a:custGeom>
                <a:avLst/>
                <a:gdLst/>
                <a:ahLst/>
                <a:cxnLst/>
                <a:rect l="l" t="t" r="r" b="b"/>
                <a:pathLst>
                  <a:path w="7644" h="15465" extrusionOk="0">
                    <a:moveTo>
                      <a:pt x="910" y="1196"/>
                    </a:moveTo>
                    <a:lnTo>
                      <a:pt x="910" y="1196"/>
                    </a:lnTo>
                    <a:cubicBezTo>
                      <a:pt x="2660" y="3053"/>
                      <a:pt x="4391" y="4874"/>
                      <a:pt x="5163" y="7402"/>
                    </a:cubicBezTo>
                    <a:cubicBezTo>
                      <a:pt x="5809" y="9546"/>
                      <a:pt x="6240" y="11775"/>
                      <a:pt x="6437" y="14019"/>
                    </a:cubicBezTo>
                    <a:lnTo>
                      <a:pt x="6437" y="14019"/>
                    </a:lnTo>
                    <a:cubicBezTo>
                      <a:pt x="5962" y="13632"/>
                      <a:pt x="5458" y="13280"/>
                      <a:pt x="5008" y="12830"/>
                    </a:cubicBezTo>
                    <a:cubicBezTo>
                      <a:pt x="4016" y="11838"/>
                      <a:pt x="3581" y="10504"/>
                      <a:pt x="3178" y="9201"/>
                    </a:cubicBezTo>
                    <a:cubicBezTo>
                      <a:pt x="2388" y="6533"/>
                      <a:pt x="1646" y="3864"/>
                      <a:pt x="910" y="1196"/>
                    </a:cubicBezTo>
                    <a:close/>
                    <a:moveTo>
                      <a:pt x="421" y="1"/>
                    </a:moveTo>
                    <a:cubicBezTo>
                      <a:pt x="246" y="1"/>
                      <a:pt x="0" y="103"/>
                      <a:pt x="45" y="237"/>
                    </a:cubicBezTo>
                    <a:cubicBezTo>
                      <a:pt x="48" y="246"/>
                      <a:pt x="50" y="256"/>
                      <a:pt x="53" y="265"/>
                    </a:cubicBezTo>
                    <a:lnTo>
                      <a:pt x="53" y="265"/>
                    </a:lnTo>
                    <a:lnTo>
                      <a:pt x="45" y="268"/>
                    </a:lnTo>
                    <a:cubicBezTo>
                      <a:pt x="49" y="272"/>
                      <a:pt x="53" y="277"/>
                      <a:pt x="58" y="281"/>
                    </a:cubicBezTo>
                    <a:lnTo>
                      <a:pt x="58" y="281"/>
                    </a:lnTo>
                    <a:cubicBezTo>
                      <a:pt x="952" y="3462"/>
                      <a:pt x="1756" y="6704"/>
                      <a:pt x="2806" y="9884"/>
                    </a:cubicBezTo>
                    <a:cubicBezTo>
                      <a:pt x="3085" y="10969"/>
                      <a:pt x="3612" y="11962"/>
                      <a:pt x="4295" y="12830"/>
                    </a:cubicBezTo>
                    <a:cubicBezTo>
                      <a:pt x="4947" y="13580"/>
                      <a:pt x="5808" y="14047"/>
                      <a:pt x="6493" y="14745"/>
                    </a:cubicBezTo>
                    <a:lnTo>
                      <a:pt x="6493" y="14745"/>
                    </a:lnTo>
                    <a:cubicBezTo>
                      <a:pt x="6507" y="14955"/>
                      <a:pt x="6518" y="15164"/>
                      <a:pt x="6528" y="15374"/>
                    </a:cubicBezTo>
                    <a:cubicBezTo>
                      <a:pt x="6528" y="15437"/>
                      <a:pt x="6593" y="15465"/>
                      <a:pt x="6678" y="15465"/>
                    </a:cubicBezTo>
                    <a:cubicBezTo>
                      <a:pt x="6780" y="15465"/>
                      <a:pt x="6911" y="15426"/>
                      <a:pt x="6997" y="15363"/>
                    </a:cubicBezTo>
                    <a:lnTo>
                      <a:pt x="6997" y="15363"/>
                    </a:lnTo>
                    <a:cubicBezTo>
                      <a:pt x="7006" y="15377"/>
                      <a:pt x="7015" y="15391"/>
                      <a:pt x="7024" y="15405"/>
                    </a:cubicBezTo>
                    <a:cubicBezTo>
                      <a:pt x="7049" y="15446"/>
                      <a:pt x="7105" y="15463"/>
                      <a:pt x="7172" y="15463"/>
                    </a:cubicBezTo>
                    <a:cubicBezTo>
                      <a:pt x="7363" y="15463"/>
                      <a:pt x="7643" y="15325"/>
                      <a:pt x="7552" y="15188"/>
                    </a:cubicBezTo>
                    <a:cubicBezTo>
                      <a:pt x="7400" y="14961"/>
                      <a:pt x="7232" y="14760"/>
                      <a:pt x="7053" y="14576"/>
                    </a:cubicBezTo>
                    <a:lnTo>
                      <a:pt x="7053" y="14576"/>
                    </a:lnTo>
                    <a:cubicBezTo>
                      <a:pt x="6888" y="11848"/>
                      <a:pt x="6398" y="9153"/>
                      <a:pt x="5535" y="6565"/>
                    </a:cubicBezTo>
                    <a:cubicBezTo>
                      <a:pt x="4641" y="3974"/>
                      <a:pt x="2429" y="2089"/>
                      <a:pt x="605" y="86"/>
                    </a:cubicBezTo>
                    <a:lnTo>
                      <a:pt x="605" y="86"/>
                    </a:lnTo>
                    <a:cubicBezTo>
                      <a:pt x="604" y="85"/>
                      <a:pt x="604" y="83"/>
                      <a:pt x="603" y="82"/>
                    </a:cubicBezTo>
                    <a:lnTo>
                      <a:pt x="601" y="82"/>
                    </a:lnTo>
                    <a:lnTo>
                      <a:pt x="601" y="82"/>
                    </a:lnTo>
                    <a:cubicBezTo>
                      <a:pt x="592" y="72"/>
                      <a:pt x="582" y="61"/>
                      <a:pt x="572" y="51"/>
                    </a:cubicBezTo>
                    <a:cubicBezTo>
                      <a:pt x="546" y="16"/>
                      <a:pt x="489" y="1"/>
                      <a:pt x="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
              <p:cNvSpPr/>
              <p:nvPr/>
            </p:nvSpPr>
            <p:spPr>
              <a:xfrm>
                <a:off x="2047325" y="1954175"/>
                <a:ext cx="256350" cy="1244800"/>
              </a:xfrm>
              <a:custGeom>
                <a:avLst/>
                <a:gdLst/>
                <a:ahLst/>
                <a:cxnLst/>
                <a:rect l="l" t="t" r="r" b="b"/>
                <a:pathLst>
                  <a:path w="10254" h="49792" extrusionOk="0">
                    <a:moveTo>
                      <a:pt x="938" y="0"/>
                    </a:moveTo>
                    <a:cubicBezTo>
                      <a:pt x="748" y="0"/>
                      <a:pt x="510" y="168"/>
                      <a:pt x="620" y="368"/>
                    </a:cubicBezTo>
                    <a:cubicBezTo>
                      <a:pt x="1737" y="2384"/>
                      <a:pt x="2171" y="4742"/>
                      <a:pt x="1799" y="7037"/>
                    </a:cubicBezTo>
                    <a:cubicBezTo>
                      <a:pt x="1458" y="9022"/>
                      <a:pt x="496" y="10759"/>
                      <a:pt x="310" y="12807"/>
                    </a:cubicBezTo>
                    <a:cubicBezTo>
                      <a:pt x="0" y="16901"/>
                      <a:pt x="279" y="21058"/>
                      <a:pt x="1210" y="25090"/>
                    </a:cubicBezTo>
                    <a:cubicBezTo>
                      <a:pt x="2140" y="29340"/>
                      <a:pt x="2947" y="33714"/>
                      <a:pt x="4188" y="37901"/>
                    </a:cubicBezTo>
                    <a:cubicBezTo>
                      <a:pt x="5428" y="42120"/>
                      <a:pt x="7538" y="45904"/>
                      <a:pt x="9616" y="49688"/>
                    </a:cubicBezTo>
                    <a:cubicBezTo>
                      <a:pt x="9652" y="49761"/>
                      <a:pt x="9726" y="49791"/>
                      <a:pt x="9808" y="49791"/>
                    </a:cubicBezTo>
                    <a:cubicBezTo>
                      <a:pt x="10006" y="49791"/>
                      <a:pt x="10253" y="49616"/>
                      <a:pt x="10143" y="49440"/>
                    </a:cubicBezTo>
                    <a:cubicBezTo>
                      <a:pt x="7848" y="45346"/>
                      <a:pt x="5646" y="41220"/>
                      <a:pt x="4436" y="36660"/>
                    </a:cubicBezTo>
                    <a:cubicBezTo>
                      <a:pt x="3319" y="32380"/>
                      <a:pt x="2358" y="28006"/>
                      <a:pt x="1489" y="23632"/>
                    </a:cubicBezTo>
                    <a:cubicBezTo>
                      <a:pt x="620" y="19476"/>
                      <a:pt x="93" y="14109"/>
                      <a:pt x="1458" y="9984"/>
                    </a:cubicBezTo>
                    <a:cubicBezTo>
                      <a:pt x="2575" y="6510"/>
                      <a:pt x="2916" y="3470"/>
                      <a:pt x="1117" y="89"/>
                    </a:cubicBezTo>
                    <a:cubicBezTo>
                      <a:pt x="1081" y="27"/>
                      <a:pt x="1013" y="0"/>
                      <a:pt x="9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5"/>
              <p:cNvSpPr/>
              <p:nvPr/>
            </p:nvSpPr>
            <p:spPr>
              <a:xfrm>
                <a:off x="2075975" y="2144550"/>
                <a:ext cx="192150" cy="415100"/>
              </a:xfrm>
              <a:custGeom>
                <a:avLst/>
                <a:gdLst/>
                <a:ahLst/>
                <a:cxnLst/>
                <a:rect l="l" t="t" r="r" b="b"/>
                <a:pathLst>
                  <a:path w="7686" h="16604" extrusionOk="0">
                    <a:moveTo>
                      <a:pt x="6543" y="484"/>
                    </a:moveTo>
                    <a:cubicBezTo>
                      <a:pt x="7029" y="6035"/>
                      <a:pt x="4909" y="11478"/>
                      <a:pt x="802" y="15204"/>
                    </a:cubicBezTo>
                    <a:lnTo>
                      <a:pt x="802" y="15204"/>
                    </a:lnTo>
                    <a:cubicBezTo>
                      <a:pt x="1120" y="12569"/>
                      <a:pt x="735" y="9985"/>
                      <a:pt x="1646" y="7332"/>
                    </a:cubicBezTo>
                    <a:cubicBezTo>
                      <a:pt x="2628" y="4644"/>
                      <a:pt x="4311" y="2253"/>
                      <a:pt x="6543" y="484"/>
                    </a:cubicBezTo>
                    <a:close/>
                    <a:moveTo>
                      <a:pt x="6999" y="0"/>
                    </a:moveTo>
                    <a:cubicBezTo>
                      <a:pt x="6859" y="0"/>
                      <a:pt x="6570" y="112"/>
                      <a:pt x="6547" y="135"/>
                    </a:cubicBezTo>
                    <a:cubicBezTo>
                      <a:pt x="4220" y="1873"/>
                      <a:pt x="2390" y="4199"/>
                      <a:pt x="1305" y="6867"/>
                    </a:cubicBezTo>
                    <a:cubicBezTo>
                      <a:pt x="839" y="8076"/>
                      <a:pt x="498" y="9348"/>
                      <a:pt x="343" y="10620"/>
                    </a:cubicBezTo>
                    <a:cubicBezTo>
                      <a:pt x="128" y="12337"/>
                      <a:pt x="378" y="14055"/>
                      <a:pt x="168" y="15752"/>
                    </a:cubicBezTo>
                    <a:lnTo>
                      <a:pt x="168" y="15752"/>
                    </a:lnTo>
                    <a:cubicBezTo>
                      <a:pt x="123" y="15789"/>
                      <a:pt x="78" y="15826"/>
                      <a:pt x="33" y="15862"/>
                    </a:cubicBezTo>
                    <a:cubicBezTo>
                      <a:pt x="0" y="15895"/>
                      <a:pt x="40" y="15908"/>
                      <a:pt x="108" y="15908"/>
                    </a:cubicBezTo>
                    <a:cubicBezTo>
                      <a:pt x="121" y="15908"/>
                      <a:pt x="134" y="15908"/>
                      <a:pt x="148" y="15907"/>
                    </a:cubicBezTo>
                    <a:lnTo>
                      <a:pt x="148" y="15907"/>
                    </a:lnTo>
                    <a:cubicBezTo>
                      <a:pt x="118" y="16120"/>
                      <a:pt x="80" y="16332"/>
                      <a:pt x="33" y="16545"/>
                    </a:cubicBezTo>
                    <a:cubicBezTo>
                      <a:pt x="22" y="16586"/>
                      <a:pt x="78" y="16603"/>
                      <a:pt x="157" y="16603"/>
                    </a:cubicBezTo>
                    <a:cubicBezTo>
                      <a:pt x="315" y="16603"/>
                      <a:pt x="570" y="16534"/>
                      <a:pt x="591" y="16452"/>
                    </a:cubicBezTo>
                    <a:cubicBezTo>
                      <a:pt x="653" y="16175"/>
                      <a:pt x="703" y="15899"/>
                      <a:pt x="745" y="15624"/>
                    </a:cubicBezTo>
                    <a:lnTo>
                      <a:pt x="745" y="15624"/>
                    </a:lnTo>
                    <a:cubicBezTo>
                      <a:pt x="5319" y="11833"/>
                      <a:pt x="7685" y="5968"/>
                      <a:pt x="7074" y="42"/>
                    </a:cubicBezTo>
                    <a:cubicBezTo>
                      <a:pt x="7074" y="12"/>
                      <a:pt x="7044" y="0"/>
                      <a:pt x="6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5"/>
              <p:cNvSpPr/>
              <p:nvPr/>
            </p:nvSpPr>
            <p:spPr>
              <a:xfrm>
                <a:off x="2077275" y="2314125"/>
                <a:ext cx="115650" cy="243800"/>
              </a:xfrm>
              <a:custGeom>
                <a:avLst/>
                <a:gdLst/>
                <a:ahLst/>
                <a:cxnLst/>
                <a:rect l="l" t="t" r="r" b="b"/>
                <a:pathLst>
                  <a:path w="4626" h="9752" extrusionOk="0">
                    <a:moveTo>
                      <a:pt x="4478" y="0"/>
                    </a:moveTo>
                    <a:cubicBezTo>
                      <a:pt x="4330" y="0"/>
                      <a:pt x="4103" y="49"/>
                      <a:pt x="4044" y="146"/>
                    </a:cubicBezTo>
                    <a:cubicBezTo>
                      <a:pt x="2307" y="3092"/>
                      <a:pt x="1253" y="6505"/>
                      <a:pt x="12" y="9700"/>
                    </a:cubicBezTo>
                    <a:cubicBezTo>
                      <a:pt x="0" y="9734"/>
                      <a:pt x="67" y="9752"/>
                      <a:pt x="159" y="9752"/>
                    </a:cubicBezTo>
                    <a:cubicBezTo>
                      <a:pt x="311" y="9752"/>
                      <a:pt x="531" y="9703"/>
                      <a:pt x="570" y="9607"/>
                    </a:cubicBezTo>
                    <a:cubicBezTo>
                      <a:pt x="1811" y="6412"/>
                      <a:pt x="2866" y="2999"/>
                      <a:pt x="4603" y="53"/>
                    </a:cubicBezTo>
                    <a:cubicBezTo>
                      <a:pt x="4626" y="18"/>
                      <a:pt x="4566" y="0"/>
                      <a:pt x="4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5"/>
              <p:cNvSpPr/>
              <p:nvPr/>
            </p:nvSpPr>
            <p:spPr>
              <a:xfrm>
                <a:off x="1833925" y="2362025"/>
                <a:ext cx="281650" cy="341550"/>
              </a:xfrm>
              <a:custGeom>
                <a:avLst/>
                <a:gdLst/>
                <a:ahLst/>
                <a:cxnLst/>
                <a:rect l="l" t="t" r="r" b="b"/>
                <a:pathLst>
                  <a:path w="11266" h="13662" extrusionOk="0">
                    <a:moveTo>
                      <a:pt x="1580" y="1603"/>
                    </a:moveTo>
                    <a:lnTo>
                      <a:pt x="1580" y="1603"/>
                    </a:lnTo>
                    <a:cubicBezTo>
                      <a:pt x="5401" y="4910"/>
                      <a:pt x="10119" y="7918"/>
                      <a:pt x="10677" y="13236"/>
                    </a:cubicBezTo>
                    <a:lnTo>
                      <a:pt x="10677" y="13236"/>
                    </a:lnTo>
                    <a:cubicBezTo>
                      <a:pt x="7434" y="12696"/>
                      <a:pt x="4690" y="10466"/>
                      <a:pt x="3480" y="7380"/>
                    </a:cubicBezTo>
                    <a:cubicBezTo>
                      <a:pt x="2740" y="5447"/>
                      <a:pt x="2441" y="3423"/>
                      <a:pt x="1580" y="1603"/>
                    </a:cubicBezTo>
                    <a:close/>
                    <a:moveTo>
                      <a:pt x="505" y="1"/>
                    </a:moveTo>
                    <a:cubicBezTo>
                      <a:pt x="310" y="1"/>
                      <a:pt x="1" y="123"/>
                      <a:pt x="99" y="246"/>
                    </a:cubicBezTo>
                    <a:cubicBezTo>
                      <a:pt x="99" y="246"/>
                      <a:pt x="99" y="246"/>
                      <a:pt x="99" y="246"/>
                    </a:cubicBezTo>
                    <a:lnTo>
                      <a:pt x="99" y="246"/>
                    </a:lnTo>
                    <a:cubicBezTo>
                      <a:pt x="2177" y="2945"/>
                      <a:pt x="2022" y="6543"/>
                      <a:pt x="3852" y="9335"/>
                    </a:cubicBezTo>
                    <a:cubicBezTo>
                      <a:pt x="5403" y="11630"/>
                      <a:pt x="7854" y="13181"/>
                      <a:pt x="10583" y="13584"/>
                    </a:cubicBezTo>
                    <a:cubicBezTo>
                      <a:pt x="10614" y="13584"/>
                      <a:pt x="10658" y="13575"/>
                      <a:pt x="10706" y="13559"/>
                    </a:cubicBezTo>
                    <a:lnTo>
                      <a:pt x="10706" y="13559"/>
                    </a:lnTo>
                    <a:cubicBezTo>
                      <a:pt x="10706" y="13567"/>
                      <a:pt x="10707" y="13576"/>
                      <a:pt x="10707" y="13584"/>
                    </a:cubicBezTo>
                    <a:cubicBezTo>
                      <a:pt x="10707" y="13637"/>
                      <a:pt x="10773" y="13661"/>
                      <a:pt x="10858" y="13661"/>
                    </a:cubicBezTo>
                    <a:cubicBezTo>
                      <a:pt x="11024" y="13661"/>
                      <a:pt x="11266" y="13572"/>
                      <a:pt x="11266" y="13429"/>
                    </a:cubicBezTo>
                    <a:cubicBezTo>
                      <a:pt x="10832" y="7132"/>
                      <a:pt x="4659" y="4030"/>
                      <a:pt x="626" y="29"/>
                    </a:cubicBezTo>
                    <a:cubicBezTo>
                      <a:pt x="600" y="9"/>
                      <a:pt x="556" y="1"/>
                      <a:pt x="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5"/>
              <p:cNvSpPr/>
              <p:nvPr/>
            </p:nvSpPr>
            <p:spPr>
              <a:xfrm>
                <a:off x="1944625" y="2496250"/>
                <a:ext cx="165325" cy="203425"/>
              </a:xfrm>
              <a:custGeom>
                <a:avLst/>
                <a:gdLst/>
                <a:ahLst/>
                <a:cxnLst/>
                <a:rect l="l" t="t" r="r" b="b"/>
                <a:pathLst>
                  <a:path w="6613" h="8137" extrusionOk="0">
                    <a:moveTo>
                      <a:pt x="498" y="1"/>
                    </a:moveTo>
                    <a:cubicBezTo>
                      <a:pt x="311" y="1"/>
                      <a:pt x="0" y="137"/>
                      <a:pt x="76" y="212"/>
                    </a:cubicBezTo>
                    <a:cubicBezTo>
                      <a:pt x="1161" y="1360"/>
                      <a:pt x="2247" y="2539"/>
                      <a:pt x="3240" y="3779"/>
                    </a:cubicBezTo>
                    <a:cubicBezTo>
                      <a:pt x="4263" y="4989"/>
                      <a:pt x="5628" y="6447"/>
                      <a:pt x="6031" y="8091"/>
                    </a:cubicBezTo>
                    <a:cubicBezTo>
                      <a:pt x="6039" y="8123"/>
                      <a:pt x="6083" y="8137"/>
                      <a:pt x="6143" y="8137"/>
                    </a:cubicBezTo>
                    <a:cubicBezTo>
                      <a:pt x="6313" y="8137"/>
                      <a:pt x="6613" y="8028"/>
                      <a:pt x="6590" y="7936"/>
                    </a:cubicBezTo>
                    <a:cubicBezTo>
                      <a:pt x="6217" y="6447"/>
                      <a:pt x="5070" y="5206"/>
                      <a:pt x="4139" y="3997"/>
                    </a:cubicBezTo>
                    <a:cubicBezTo>
                      <a:pt x="3022" y="2632"/>
                      <a:pt x="1844" y="1298"/>
                      <a:pt x="603" y="26"/>
                    </a:cubicBezTo>
                    <a:cubicBezTo>
                      <a:pt x="579" y="8"/>
                      <a:pt x="542" y="1"/>
                      <a:pt x="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5"/>
              <p:cNvSpPr/>
              <p:nvPr/>
            </p:nvSpPr>
            <p:spPr>
              <a:xfrm>
                <a:off x="2157425" y="2486025"/>
                <a:ext cx="261675" cy="438775"/>
              </a:xfrm>
              <a:custGeom>
                <a:avLst/>
                <a:gdLst/>
                <a:ahLst/>
                <a:cxnLst/>
                <a:rect l="l" t="t" r="r" b="b"/>
                <a:pathLst>
                  <a:path w="10467" h="17551" extrusionOk="0">
                    <a:moveTo>
                      <a:pt x="9741" y="373"/>
                    </a:moveTo>
                    <a:lnTo>
                      <a:pt x="9741" y="373"/>
                    </a:lnTo>
                    <a:cubicBezTo>
                      <a:pt x="9834" y="745"/>
                      <a:pt x="9803" y="1118"/>
                      <a:pt x="9648" y="1428"/>
                    </a:cubicBezTo>
                    <a:cubicBezTo>
                      <a:pt x="9121" y="4871"/>
                      <a:pt x="7476" y="8035"/>
                      <a:pt x="4995" y="10454"/>
                    </a:cubicBezTo>
                    <a:cubicBezTo>
                      <a:pt x="3809" y="11553"/>
                      <a:pt x="2535" y="12573"/>
                      <a:pt x="1564" y="13796"/>
                    </a:cubicBezTo>
                    <a:lnTo>
                      <a:pt x="1564" y="13796"/>
                    </a:lnTo>
                    <a:cubicBezTo>
                      <a:pt x="2783" y="10528"/>
                      <a:pt x="4670" y="7523"/>
                      <a:pt x="7104" y="4995"/>
                    </a:cubicBezTo>
                    <a:cubicBezTo>
                      <a:pt x="7152" y="4948"/>
                      <a:pt x="7104" y="4927"/>
                      <a:pt x="7022" y="4927"/>
                    </a:cubicBezTo>
                    <a:cubicBezTo>
                      <a:pt x="6889" y="4927"/>
                      <a:pt x="6665" y="4980"/>
                      <a:pt x="6608" y="5057"/>
                    </a:cubicBezTo>
                    <a:cubicBezTo>
                      <a:pt x="4026" y="7688"/>
                      <a:pt x="2075" y="10836"/>
                      <a:pt x="845" y="14274"/>
                    </a:cubicBezTo>
                    <a:lnTo>
                      <a:pt x="845" y="14274"/>
                    </a:lnTo>
                    <a:cubicBezTo>
                      <a:pt x="1170" y="11790"/>
                      <a:pt x="1755" y="9338"/>
                      <a:pt x="2855" y="7073"/>
                    </a:cubicBezTo>
                    <a:cubicBezTo>
                      <a:pt x="3630" y="5460"/>
                      <a:pt x="4685" y="4033"/>
                      <a:pt x="5957" y="2793"/>
                    </a:cubicBezTo>
                    <a:cubicBezTo>
                      <a:pt x="6515" y="2265"/>
                      <a:pt x="7135" y="1800"/>
                      <a:pt x="7787" y="1366"/>
                    </a:cubicBezTo>
                    <a:cubicBezTo>
                      <a:pt x="8407" y="962"/>
                      <a:pt x="9058" y="652"/>
                      <a:pt x="9741" y="373"/>
                    </a:cubicBezTo>
                    <a:close/>
                    <a:moveTo>
                      <a:pt x="10366" y="0"/>
                    </a:moveTo>
                    <a:cubicBezTo>
                      <a:pt x="10268" y="0"/>
                      <a:pt x="10121" y="44"/>
                      <a:pt x="10082" y="63"/>
                    </a:cubicBezTo>
                    <a:cubicBezTo>
                      <a:pt x="2877" y="2515"/>
                      <a:pt x="517" y="10079"/>
                      <a:pt x="33" y="17016"/>
                    </a:cubicBezTo>
                    <a:lnTo>
                      <a:pt x="33" y="17016"/>
                    </a:lnTo>
                    <a:cubicBezTo>
                      <a:pt x="22" y="17062"/>
                      <a:pt x="11" y="17108"/>
                      <a:pt x="1" y="17154"/>
                    </a:cubicBezTo>
                    <a:lnTo>
                      <a:pt x="24" y="17151"/>
                    </a:lnTo>
                    <a:lnTo>
                      <a:pt x="24" y="17151"/>
                    </a:lnTo>
                    <a:cubicBezTo>
                      <a:pt x="16" y="17276"/>
                      <a:pt x="8" y="17402"/>
                      <a:pt x="1" y="17527"/>
                    </a:cubicBezTo>
                    <a:cubicBezTo>
                      <a:pt x="1" y="17543"/>
                      <a:pt x="38" y="17550"/>
                      <a:pt x="93" y="17550"/>
                    </a:cubicBezTo>
                    <a:cubicBezTo>
                      <a:pt x="252" y="17550"/>
                      <a:pt x="559" y="17487"/>
                      <a:pt x="559" y="17372"/>
                    </a:cubicBezTo>
                    <a:lnTo>
                      <a:pt x="559" y="17341"/>
                    </a:lnTo>
                    <a:cubicBezTo>
                      <a:pt x="564" y="17257"/>
                      <a:pt x="570" y="17173"/>
                      <a:pt x="575" y="17089"/>
                    </a:cubicBezTo>
                    <a:lnTo>
                      <a:pt x="575" y="17089"/>
                    </a:lnTo>
                    <a:cubicBezTo>
                      <a:pt x="583" y="17080"/>
                      <a:pt x="588" y="17070"/>
                      <a:pt x="590" y="17061"/>
                    </a:cubicBezTo>
                    <a:cubicBezTo>
                      <a:pt x="709" y="16536"/>
                      <a:pt x="844" y="16016"/>
                      <a:pt x="996" y="15501"/>
                    </a:cubicBezTo>
                    <a:lnTo>
                      <a:pt x="996" y="15501"/>
                    </a:lnTo>
                    <a:cubicBezTo>
                      <a:pt x="2142" y="12783"/>
                      <a:pt x="4958" y="11237"/>
                      <a:pt x="6856" y="8996"/>
                    </a:cubicBezTo>
                    <a:cubicBezTo>
                      <a:pt x="8965" y="6453"/>
                      <a:pt x="9772" y="3196"/>
                      <a:pt x="10454" y="63"/>
                    </a:cubicBezTo>
                    <a:cubicBezTo>
                      <a:pt x="10466" y="16"/>
                      <a:pt x="10425" y="0"/>
                      <a:pt x="103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5"/>
              <p:cNvSpPr/>
              <p:nvPr/>
            </p:nvSpPr>
            <p:spPr>
              <a:xfrm>
                <a:off x="1912550" y="2653825"/>
                <a:ext cx="256550" cy="268300"/>
              </a:xfrm>
              <a:custGeom>
                <a:avLst/>
                <a:gdLst/>
                <a:ahLst/>
                <a:cxnLst/>
                <a:rect l="l" t="t" r="r" b="b"/>
                <a:pathLst>
                  <a:path w="10262" h="10732" extrusionOk="0">
                    <a:moveTo>
                      <a:pt x="717" y="802"/>
                    </a:moveTo>
                    <a:cubicBezTo>
                      <a:pt x="2321" y="2129"/>
                      <a:pt x="4030" y="3202"/>
                      <a:pt x="5763" y="4394"/>
                    </a:cubicBezTo>
                    <a:cubicBezTo>
                      <a:pt x="7854" y="5839"/>
                      <a:pt x="8939" y="7984"/>
                      <a:pt x="9653" y="10348"/>
                    </a:cubicBezTo>
                    <a:lnTo>
                      <a:pt x="9653" y="10348"/>
                    </a:lnTo>
                    <a:cubicBezTo>
                      <a:pt x="7468" y="9442"/>
                      <a:pt x="5239" y="8467"/>
                      <a:pt x="3499" y="6813"/>
                    </a:cubicBezTo>
                    <a:cubicBezTo>
                      <a:pt x="1766" y="5137"/>
                      <a:pt x="1142" y="3057"/>
                      <a:pt x="717" y="802"/>
                    </a:cubicBezTo>
                    <a:close/>
                    <a:moveTo>
                      <a:pt x="474" y="0"/>
                    </a:moveTo>
                    <a:cubicBezTo>
                      <a:pt x="298" y="0"/>
                      <a:pt x="1" y="78"/>
                      <a:pt x="25" y="175"/>
                    </a:cubicBezTo>
                    <a:cubicBezTo>
                      <a:pt x="26" y="185"/>
                      <a:pt x="28" y="195"/>
                      <a:pt x="30" y="205"/>
                    </a:cubicBezTo>
                    <a:lnTo>
                      <a:pt x="30" y="205"/>
                    </a:lnTo>
                    <a:lnTo>
                      <a:pt x="25" y="206"/>
                    </a:lnTo>
                    <a:cubicBezTo>
                      <a:pt x="27" y="208"/>
                      <a:pt x="29" y="210"/>
                      <a:pt x="31" y="212"/>
                    </a:cubicBezTo>
                    <a:lnTo>
                      <a:pt x="31" y="212"/>
                    </a:lnTo>
                    <a:cubicBezTo>
                      <a:pt x="433" y="2525"/>
                      <a:pt x="933" y="4775"/>
                      <a:pt x="2537" y="6565"/>
                    </a:cubicBezTo>
                    <a:cubicBezTo>
                      <a:pt x="4398" y="8612"/>
                      <a:pt x="7066" y="9698"/>
                      <a:pt x="9579" y="10722"/>
                    </a:cubicBezTo>
                    <a:cubicBezTo>
                      <a:pt x="9596" y="10728"/>
                      <a:pt x="9617" y="10732"/>
                      <a:pt x="9640" y="10732"/>
                    </a:cubicBezTo>
                    <a:cubicBezTo>
                      <a:pt x="9824" y="10732"/>
                      <a:pt x="10161" y="10535"/>
                      <a:pt x="10106" y="10535"/>
                    </a:cubicBezTo>
                    <a:cubicBezTo>
                      <a:pt x="10034" y="10506"/>
                      <a:pt x="9962" y="10476"/>
                      <a:pt x="9890" y="10446"/>
                    </a:cubicBezTo>
                    <a:lnTo>
                      <a:pt x="9890" y="10446"/>
                    </a:lnTo>
                    <a:cubicBezTo>
                      <a:pt x="10055" y="10417"/>
                      <a:pt x="10249" y="10331"/>
                      <a:pt x="10230" y="10256"/>
                    </a:cubicBezTo>
                    <a:lnTo>
                      <a:pt x="10261" y="10256"/>
                    </a:lnTo>
                    <a:cubicBezTo>
                      <a:pt x="9610" y="8054"/>
                      <a:pt x="8648" y="5945"/>
                      <a:pt x="6787" y="4518"/>
                    </a:cubicBezTo>
                    <a:cubicBezTo>
                      <a:pt x="4740" y="2936"/>
                      <a:pt x="2506" y="1757"/>
                      <a:pt x="583" y="20"/>
                    </a:cubicBezTo>
                    <a:cubicBezTo>
                      <a:pt x="563" y="6"/>
                      <a:pt x="523" y="0"/>
                      <a:pt x="4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5"/>
              <p:cNvSpPr/>
              <p:nvPr/>
            </p:nvSpPr>
            <p:spPr>
              <a:xfrm>
                <a:off x="1997875" y="2774225"/>
                <a:ext cx="169450" cy="146250"/>
              </a:xfrm>
              <a:custGeom>
                <a:avLst/>
                <a:gdLst/>
                <a:ahLst/>
                <a:cxnLst/>
                <a:rect l="l" t="t" r="r" b="b"/>
                <a:pathLst>
                  <a:path w="6778" h="5850" extrusionOk="0">
                    <a:moveTo>
                      <a:pt x="522" y="1"/>
                    </a:moveTo>
                    <a:cubicBezTo>
                      <a:pt x="351" y="1"/>
                      <a:pt x="1" y="171"/>
                      <a:pt x="55" y="198"/>
                    </a:cubicBezTo>
                    <a:cubicBezTo>
                      <a:pt x="1265" y="1005"/>
                      <a:pt x="2443" y="1873"/>
                      <a:pt x="3591" y="2773"/>
                    </a:cubicBezTo>
                    <a:cubicBezTo>
                      <a:pt x="4584" y="3579"/>
                      <a:pt x="6011" y="4448"/>
                      <a:pt x="6197" y="5813"/>
                    </a:cubicBezTo>
                    <a:cubicBezTo>
                      <a:pt x="6197" y="5838"/>
                      <a:pt x="6241" y="5850"/>
                      <a:pt x="6305" y="5850"/>
                    </a:cubicBezTo>
                    <a:cubicBezTo>
                      <a:pt x="6474" y="5850"/>
                      <a:pt x="6778" y="5770"/>
                      <a:pt x="6755" y="5657"/>
                    </a:cubicBezTo>
                    <a:cubicBezTo>
                      <a:pt x="6569" y="4386"/>
                      <a:pt x="5390" y="3641"/>
                      <a:pt x="4460" y="2866"/>
                    </a:cubicBezTo>
                    <a:cubicBezTo>
                      <a:pt x="3219" y="1873"/>
                      <a:pt x="1916" y="912"/>
                      <a:pt x="582" y="12"/>
                    </a:cubicBezTo>
                    <a:cubicBezTo>
                      <a:pt x="567" y="4"/>
                      <a:pt x="546" y="1"/>
                      <a:pt x="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00" name="Google Shape;800;p5"/>
          <p:cNvGrpSpPr/>
          <p:nvPr/>
        </p:nvGrpSpPr>
        <p:grpSpPr>
          <a:xfrm>
            <a:off x="5861950" y="4553275"/>
            <a:ext cx="700450" cy="636075"/>
            <a:chOff x="3652400" y="3788700"/>
            <a:chExt cx="700450" cy="636075"/>
          </a:xfrm>
        </p:grpSpPr>
        <p:sp>
          <p:nvSpPr>
            <p:cNvPr id="801" name="Google Shape;801;p5"/>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5"/>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5"/>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5"/>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5"/>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5"/>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5"/>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5"/>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5"/>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5"/>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5"/>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5"/>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5"/>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5"/>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5"/>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6" name="Google Shape;816;p5"/>
          <p:cNvGrpSpPr/>
          <p:nvPr/>
        </p:nvGrpSpPr>
        <p:grpSpPr>
          <a:xfrm rot="-1958260">
            <a:off x="8555882" y="3984798"/>
            <a:ext cx="686618" cy="1211092"/>
            <a:chOff x="2797700" y="3217325"/>
            <a:chExt cx="682725" cy="1204225"/>
          </a:xfrm>
        </p:grpSpPr>
        <p:sp>
          <p:nvSpPr>
            <p:cNvPr id="817" name="Google Shape;817;p5"/>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5"/>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5"/>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5"/>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5"/>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5"/>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5"/>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83"/>
        <p:cNvGrpSpPr/>
        <p:nvPr/>
      </p:nvGrpSpPr>
      <p:grpSpPr>
        <a:xfrm>
          <a:off x="0" y="0"/>
          <a:ext cx="0" cy="0"/>
          <a:chOff x="0" y="0"/>
          <a:chExt cx="0" cy="0"/>
        </a:xfrm>
      </p:grpSpPr>
      <p:sp>
        <p:nvSpPr>
          <p:cNvPr id="884" name="Google Shape;884;p7"/>
          <p:cNvSpPr txBox="1">
            <a:spLocks noGrp="1"/>
          </p:cNvSpPr>
          <p:nvPr>
            <p:ph type="title"/>
          </p:nvPr>
        </p:nvSpPr>
        <p:spPr>
          <a:xfrm>
            <a:off x="5240700" y="126045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b="1"/>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885" name="Google Shape;885;p7"/>
          <p:cNvSpPr txBox="1">
            <a:spLocks noGrp="1"/>
          </p:cNvSpPr>
          <p:nvPr>
            <p:ph type="body" idx="1"/>
          </p:nvPr>
        </p:nvSpPr>
        <p:spPr>
          <a:xfrm>
            <a:off x="5133275" y="2094450"/>
            <a:ext cx="2915400" cy="2508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3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886" name="Google Shape;886;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solidFill>
                <a:schemeClr val="dk1"/>
              </a:solidFill>
            </a:endParaRPr>
          </a:p>
        </p:txBody>
      </p:sp>
      <p:grpSp>
        <p:nvGrpSpPr>
          <p:cNvPr id="887" name="Google Shape;887;p7"/>
          <p:cNvGrpSpPr/>
          <p:nvPr/>
        </p:nvGrpSpPr>
        <p:grpSpPr>
          <a:xfrm>
            <a:off x="6364735" y="4433704"/>
            <a:ext cx="3672418" cy="1331055"/>
            <a:chOff x="-1068128" y="3996204"/>
            <a:chExt cx="3672418" cy="1331055"/>
          </a:xfrm>
        </p:grpSpPr>
        <p:sp>
          <p:nvSpPr>
            <p:cNvPr id="888" name="Google Shape;888;p7"/>
            <p:cNvSpPr/>
            <p:nvPr/>
          </p:nvSpPr>
          <p:spPr>
            <a:xfrm rot="-10594719">
              <a:off x="-1038001" y="4102993"/>
              <a:ext cx="3612164" cy="1117479"/>
            </a:xfrm>
            <a:custGeom>
              <a:avLst/>
              <a:gdLst/>
              <a:ahLst/>
              <a:cxnLst/>
              <a:rect l="l" t="t" r="r" b="b"/>
              <a:pathLst>
                <a:path w="62034" h="19192" extrusionOk="0">
                  <a:moveTo>
                    <a:pt x="11909" y="0"/>
                  </a:moveTo>
                  <a:cubicBezTo>
                    <a:pt x="10357" y="0"/>
                    <a:pt x="8959" y="416"/>
                    <a:pt x="7720" y="1498"/>
                  </a:cubicBezTo>
                  <a:cubicBezTo>
                    <a:pt x="0" y="8222"/>
                    <a:pt x="9929" y="19192"/>
                    <a:pt x="23150" y="19192"/>
                  </a:cubicBezTo>
                  <a:cubicBezTo>
                    <a:pt x="24750" y="19192"/>
                    <a:pt x="26398" y="19031"/>
                    <a:pt x="28069" y="18683"/>
                  </a:cubicBezTo>
                  <a:cubicBezTo>
                    <a:pt x="43548" y="15426"/>
                    <a:pt x="55087" y="14402"/>
                    <a:pt x="58747" y="9036"/>
                  </a:cubicBezTo>
                  <a:cubicBezTo>
                    <a:pt x="62033" y="4211"/>
                    <a:pt x="59267" y="1003"/>
                    <a:pt x="52187" y="1003"/>
                  </a:cubicBezTo>
                  <a:cubicBezTo>
                    <a:pt x="48708" y="1003"/>
                    <a:pt x="44188" y="1777"/>
                    <a:pt x="38833" y="3515"/>
                  </a:cubicBezTo>
                  <a:cubicBezTo>
                    <a:pt x="36521" y="4263"/>
                    <a:pt x="34303" y="4561"/>
                    <a:pt x="32180" y="4561"/>
                  </a:cubicBezTo>
                  <a:cubicBezTo>
                    <a:pt x="23878" y="4561"/>
                    <a:pt x="17050" y="0"/>
                    <a:pt x="119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9" name="Google Shape;889;p7"/>
            <p:cNvGrpSpPr/>
            <p:nvPr/>
          </p:nvGrpSpPr>
          <p:grpSpPr>
            <a:xfrm>
              <a:off x="-800178" y="4304942"/>
              <a:ext cx="2873315" cy="818933"/>
              <a:chOff x="-800178" y="4304942"/>
              <a:chExt cx="2873315" cy="818933"/>
            </a:xfrm>
          </p:grpSpPr>
          <p:sp>
            <p:nvSpPr>
              <p:cNvPr id="890" name="Google Shape;890;p7"/>
              <p:cNvSpPr/>
              <p:nvPr/>
            </p:nvSpPr>
            <p:spPr>
              <a:xfrm rot="-10594719">
                <a:off x="1780944" y="5070486"/>
                <a:ext cx="126240" cy="49667"/>
              </a:xfrm>
              <a:custGeom>
                <a:avLst/>
                <a:gdLst/>
                <a:ahLst/>
                <a:cxnLst/>
                <a:rect l="l" t="t" r="r" b="b"/>
                <a:pathLst>
                  <a:path w="2168" h="853" extrusionOk="0">
                    <a:moveTo>
                      <a:pt x="986" y="1"/>
                    </a:moveTo>
                    <a:cubicBezTo>
                      <a:pt x="882" y="1"/>
                      <a:pt x="780" y="9"/>
                      <a:pt x="679" y="24"/>
                    </a:cubicBezTo>
                    <a:cubicBezTo>
                      <a:pt x="431" y="55"/>
                      <a:pt x="89" y="179"/>
                      <a:pt x="27" y="427"/>
                    </a:cubicBezTo>
                    <a:cubicBezTo>
                      <a:pt x="1" y="664"/>
                      <a:pt x="243" y="745"/>
                      <a:pt x="430" y="745"/>
                    </a:cubicBezTo>
                    <a:cubicBezTo>
                      <a:pt x="464" y="745"/>
                      <a:pt x="495" y="742"/>
                      <a:pt x="524" y="738"/>
                    </a:cubicBezTo>
                    <a:cubicBezTo>
                      <a:pt x="573" y="729"/>
                      <a:pt x="621" y="725"/>
                      <a:pt x="667" y="725"/>
                    </a:cubicBezTo>
                    <a:cubicBezTo>
                      <a:pt x="793" y="725"/>
                      <a:pt x="906" y="754"/>
                      <a:pt x="1020" y="800"/>
                    </a:cubicBezTo>
                    <a:cubicBezTo>
                      <a:pt x="1125" y="835"/>
                      <a:pt x="1229" y="852"/>
                      <a:pt x="1332" y="852"/>
                    </a:cubicBezTo>
                    <a:cubicBezTo>
                      <a:pt x="1504" y="852"/>
                      <a:pt x="1671" y="804"/>
                      <a:pt x="1826" y="707"/>
                    </a:cubicBezTo>
                    <a:cubicBezTo>
                      <a:pt x="1982" y="614"/>
                      <a:pt x="2168" y="334"/>
                      <a:pt x="1919" y="210"/>
                    </a:cubicBezTo>
                    <a:cubicBezTo>
                      <a:pt x="1617" y="71"/>
                      <a:pt x="1297" y="1"/>
                      <a:pt x="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7"/>
              <p:cNvSpPr/>
              <p:nvPr/>
            </p:nvSpPr>
            <p:spPr>
              <a:xfrm rot="-10594719">
                <a:off x="1565235" y="5016770"/>
                <a:ext cx="124668" cy="49551"/>
              </a:xfrm>
              <a:custGeom>
                <a:avLst/>
                <a:gdLst/>
                <a:ahLst/>
                <a:cxnLst/>
                <a:rect l="l" t="t" r="r" b="b"/>
                <a:pathLst>
                  <a:path w="2141" h="851" extrusionOk="0">
                    <a:moveTo>
                      <a:pt x="814" y="1"/>
                    </a:moveTo>
                    <a:cubicBezTo>
                      <a:pt x="564" y="1"/>
                      <a:pt x="323" y="118"/>
                      <a:pt x="156" y="285"/>
                    </a:cubicBezTo>
                    <a:cubicBezTo>
                      <a:pt x="1" y="502"/>
                      <a:pt x="280" y="595"/>
                      <a:pt x="466" y="595"/>
                    </a:cubicBezTo>
                    <a:cubicBezTo>
                      <a:pt x="621" y="595"/>
                      <a:pt x="776" y="657"/>
                      <a:pt x="900" y="781"/>
                    </a:cubicBezTo>
                    <a:cubicBezTo>
                      <a:pt x="1009" y="828"/>
                      <a:pt x="1133" y="851"/>
                      <a:pt x="1257" y="851"/>
                    </a:cubicBezTo>
                    <a:cubicBezTo>
                      <a:pt x="1381" y="851"/>
                      <a:pt x="1505" y="828"/>
                      <a:pt x="1614" y="781"/>
                    </a:cubicBezTo>
                    <a:cubicBezTo>
                      <a:pt x="1738" y="719"/>
                      <a:pt x="2141" y="502"/>
                      <a:pt x="1924" y="347"/>
                    </a:cubicBezTo>
                    <a:cubicBezTo>
                      <a:pt x="1645" y="130"/>
                      <a:pt x="1272" y="6"/>
                      <a:pt x="900" y="6"/>
                    </a:cubicBezTo>
                    <a:cubicBezTo>
                      <a:pt x="871" y="2"/>
                      <a:pt x="843" y="1"/>
                      <a:pt x="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7"/>
              <p:cNvSpPr/>
              <p:nvPr/>
            </p:nvSpPr>
            <p:spPr>
              <a:xfrm rot="-10594719">
                <a:off x="1976086" y="4955828"/>
                <a:ext cx="95786" cy="45242"/>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7"/>
              <p:cNvSpPr/>
              <p:nvPr/>
            </p:nvSpPr>
            <p:spPr>
              <a:xfrm rot="-10594719">
                <a:off x="1773296" y="4958228"/>
                <a:ext cx="95786" cy="45184"/>
              </a:xfrm>
              <a:custGeom>
                <a:avLst/>
                <a:gdLst/>
                <a:ahLst/>
                <a:cxnLst/>
                <a:rect l="l" t="t" r="r" b="b"/>
                <a:pathLst>
                  <a:path w="1645" h="776" extrusionOk="0">
                    <a:moveTo>
                      <a:pt x="900" y="0"/>
                    </a:moveTo>
                    <a:cubicBezTo>
                      <a:pt x="249" y="0"/>
                      <a:pt x="1" y="776"/>
                      <a:pt x="776" y="776"/>
                    </a:cubicBezTo>
                    <a:cubicBezTo>
                      <a:pt x="1397" y="776"/>
                      <a:pt x="1645" y="0"/>
                      <a:pt x="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7"/>
              <p:cNvSpPr/>
              <p:nvPr/>
            </p:nvSpPr>
            <p:spPr>
              <a:xfrm rot="-10594719">
                <a:off x="1864326" y="4858253"/>
                <a:ext cx="126473" cy="45999"/>
              </a:xfrm>
              <a:custGeom>
                <a:avLst/>
                <a:gdLst/>
                <a:ahLst/>
                <a:cxnLst/>
                <a:rect l="l" t="t" r="r" b="b"/>
                <a:pathLst>
                  <a:path w="2172" h="790" extrusionOk="0">
                    <a:moveTo>
                      <a:pt x="828" y="0"/>
                    </a:moveTo>
                    <a:cubicBezTo>
                      <a:pt x="650" y="0"/>
                      <a:pt x="477" y="49"/>
                      <a:pt x="342" y="146"/>
                    </a:cubicBezTo>
                    <a:cubicBezTo>
                      <a:pt x="187" y="239"/>
                      <a:pt x="1" y="487"/>
                      <a:pt x="249" y="611"/>
                    </a:cubicBezTo>
                    <a:cubicBezTo>
                      <a:pt x="525" y="726"/>
                      <a:pt x="835" y="790"/>
                      <a:pt x="1154" y="790"/>
                    </a:cubicBezTo>
                    <a:cubicBezTo>
                      <a:pt x="1265" y="790"/>
                      <a:pt x="1377" y="782"/>
                      <a:pt x="1489" y="766"/>
                    </a:cubicBezTo>
                    <a:cubicBezTo>
                      <a:pt x="1707" y="735"/>
                      <a:pt x="2079" y="611"/>
                      <a:pt x="2110" y="363"/>
                    </a:cubicBezTo>
                    <a:cubicBezTo>
                      <a:pt x="2172" y="115"/>
                      <a:pt x="1800" y="115"/>
                      <a:pt x="1645" y="115"/>
                    </a:cubicBezTo>
                    <a:cubicBezTo>
                      <a:pt x="1595" y="123"/>
                      <a:pt x="1547" y="127"/>
                      <a:pt x="1501" y="127"/>
                    </a:cubicBezTo>
                    <a:cubicBezTo>
                      <a:pt x="1375" y="127"/>
                      <a:pt x="1262" y="98"/>
                      <a:pt x="1148" y="53"/>
                    </a:cubicBezTo>
                    <a:cubicBezTo>
                      <a:pt x="1044" y="18"/>
                      <a:pt x="935"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7"/>
              <p:cNvSpPr/>
              <p:nvPr/>
            </p:nvSpPr>
            <p:spPr>
              <a:xfrm rot="-10594719">
                <a:off x="1635557" y="4850249"/>
                <a:ext cx="88566" cy="25328"/>
              </a:xfrm>
              <a:custGeom>
                <a:avLst/>
                <a:gdLst/>
                <a:ahLst/>
                <a:cxnLst/>
                <a:rect l="l" t="t" r="r" b="b"/>
                <a:pathLst>
                  <a:path w="1521" h="435" extrusionOk="0">
                    <a:moveTo>
                      <a:pt x="931" y="1"/>
                    </a:moveTo>
                    <a:cubicBezTo>
                      <a:pt x="652" y="1"/>
                      <a:pt x="404" y="63"/>
                      <a:pt x="156" y="218"/>
                    </a:cubicBezTo>
                    <a:cubicBezTo>
                      <a:pt x="124" y="249"/>
                      <a:pt x="0" y="280"/>
                      <a:pt x="31" y="373"/>
                    </a:cubicBezTo>
                    <a:cubicBezTo>
                      <a:pt x="31" y="435"/>
                      <a:pt x="156" y="435"/>
                      <a:pt x="218" y="435"/>
                    </a:cubicBezTo>
                    <a:lnTo>
                      <a:pt x="590" y="435"/>
                    </a:lnTo>
                    <a:cubicBezTo>
                      <a:pt x="869" y="404"/>
                      <a:pt x="1148" y="342"/>
                      <a:pt x="1365" y="218"/>
                    </a:cubicBezTo>
                    <a:cubicBezTo>
                      <a:pt x="1427" y="187"/>
                      <a:pt x="1520" y="125"/>
                      <a:pt x="1520" y="63"/>
                    </a:cubicBezTo>
                    <a:cubicBezTo>
                      <a:pt x="1489" y="1"/>
                      <a:pt x="1365" y="1"/>
                      <a:pt x="1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7"/>
              <p:cNvSpPr/>
              <p:nvPr/>
            </p:nvSpPr>
            <p:spPr>
              <a:xfrm rot="-10594719">
                <a:off x="1326281" y="4893132"/>
                <a:ext cx="144524" cy="58168"/>
              </a:xfrm>
              <a:custGeom>
                <a:avLst/>
                <a:gdLst/>
                <a:ahLst/>
                <a:cxnLst/>
                <a:rect l="l" t="t" r="r" b="b"/>
                <a:pathLst>
                  <a:path w="2482" h="999" extrusionOk="0">
                    <a:moveTo>
                      <a:pt x="782" y="1"/>
                    </a:moveTo>
                    <a:cubicBezTo>
                      <a:pt x="533" y="1"/>
                      <a:pt x="291" y="118"/>
                      <a:pt x="124" y="285"/>
                    </a:cubicBezTo>
                    <a:cubicBezTo>
                      <a:pt x="0" y="502"/>
                      <a:pt x="248" y="626"/>
                      <a:pt x="434" y="626"/>
                    </a:cubicBezTo>
                    <a:lnTo>
                      <a:pt x="434" y="595"/>
                    </a:lnTo>
                    <a:cubicBezTo>
                      <a:pt x="714" y="595"/>
                      <a:pt x="1024" y="719"/>
                      <a:pt x="1241" y="905"/>
                    </a:cubicBezTo>
                    <a:cubicBezTo>
                      <a:pt x="1365" y="967"/>
                      <a:pt x="1497" y="998"/>
                      <a:pt x="1625" y="998"/>
                    </a:cubicBezTo>
                    <a:cubicBezTo>
                      <a:pt x="1753" y="998"/>
                      <a:pt x="1877" y="967"/>
                      <a:pt x="1985" y="905"/>
                    </a:cubicBezTo>
                    <a:cubicBezTo>
                      <a:pt x="2109" y="843"/>
                      <a:pt x="2482" y="626"/>
                      <a:pt x="2296" y="440"/>
                    </a:cubicBezTo>
                    <a:cubicBezTo>
                      <a:pt x="1926" y="156"/>
                      <a:pt x="1479" y="2"/>
                      <a:pt x="1001" y="2"/>
                    </a:cubicBezTo>
                    <a:cubicBezTo>
                      <a:pt x="957" y="2"/>
                      <a:pt x="913" y="3"/>
                      <a:pt x="869" y="6"/>
                    </a:cubicBezTo>
                    <a:cubicBezTo>
                      <a:pt x="840" y="2"/>
                      <a:pt x="811" y="1"/>
                      <a:pt x="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7"/>
              <p:cNvSpPr/>
              <p:nvPr/>
            </p:nvSpPr>
            <p:spPr>
              <a:xfrm rot="-10594719">
                <a:off x="1377624" y="4771551"/>
                <a:ext cx="112090" cy="34645"/>
              </a:xfrm>
              <a:custGeom>
                <a:avLst/>
                <a:gdLst/>
                <a:ahLst/>
                <a:cxnLst/>
                <a:rect l="l" t="t" r="r" b="b"/>
                <a:pathLst>
                  <a:path w="1925" h="595" extrusionOk="0">
                    <a:moveTo>
                      <a:pt x="956" y="1"/>
                    </a:moveTo>
                    <a:cubicBezTo>
                      <a:pt x="755" y="1"/>
                      <a:pt x="563" y="59"/>
                      <a:pt x="404" y="149"/>
                    </a:cubicBezTo>
                    <a:cubicBezTo>
                      <a:pt x="280" y="211"/>
                      <a:pt x="1" y="397"/>
                      <a:pt x="249" y="460"/>
                    </a:cubicBezTo>
                    <a:lnTo>
                      <a:pt x="776" y="584"/>
                    </a:lnTo>
                    <a:cubicBezTo>
                      <a:pt x="835" y="591"/>
                      <a:pt x="895" y="595"/>
                      <a:pt x="957" y="595"/>
                    </a:cubicBezTo>
                    <a:cubicBezTo>
                      <a:pt x="1155" y="595"/>
                      <a:pt x="1362" y="554"/>
                      <a:pt x="1552" y="460"/>
                    </a:cubicBezTo>
                    <a:cubicBezTo>
                      <a:pt x="1645" y="397"/>
                      <a:pt x="1924" y="211"/>
                      <a:pt x="1676" y="149"/>
                    </a:cubicBezTo>
                    <a:lnTo>
                      <a:pt x="1180" y="25"/>
                    </a:lnTo>
                    <a:cubicBezTo>
                      <a:pt x="1105" y="9"/>
                      <a:pt x="1030" y="1"/>
                      <a:pt x="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7"/>
              <p:cNvSpPr/>
              <p:nvPr/>
            </p:nvSpPr>
            <p:spPr>
              <a:xfrm rot="-10594719">
                <a:off x="1803282" y="4697382"/>
                <a:ext cx="112032" cy="48211"/>
              </a:xfrm>
              <a:custGeom>
                <a:avLst/>
                <a:gdLst/>
                <a:ahLst/>
                <a:cxnLst/>
                <a:rect l="l" t="t" r="r" b="b"/>
                <a:pathLst>
                  <a:path w="1924" h="828" extrusionOk="0">
                    <a:moveTo>
                      <a:pt x="826" y="1"/>
                    </a:moveTo>
                    <a:cubicBezTo>
                      <a:pt x="594" y="1"/>
                      <a:pt x="368" y="69"/>
                      <a:pt x="187" y="225"/>
                    </a:cubicBezTo>
                    <a:cubicBezTo>
                      <a:pt x="0" y="349"/>
                      <a:pt x="31" y="535"/>
                      <a:pt x="280" y="535"/>
                    </a:cubicBezTo>
                    <a:lnTo>
                      <a:pt x="249" y="535"/>
                    </a:lnTo>
                    <a:cubicBezTo>
                      <a:pt x="404" y="567"/>
                      <a:pt x="559" y="629"/>
                      <a:pt x="683" y="753"/>
                    </a:cubicBezTo>
                    <a:cubicBezTo>
                      <a:pt x="749" y="808"/>
                      <a:pt x="838" y="828"/>
                      <a:pt x="935" y="828"/>
                    </a:cubicBezTo>
                    <a:cubicBezTo>
                      <a:pt x="1110" y="828"/>
                      <a:pt x="1307" y="762"/>
                      <a:pt x="1427" y="722"/>
                    </a:cubicBezTo>
                    <a:cubicBezTo>
                      <a:pt x="1520" y="691"/>
                      <a:pt x="1924" y="473"/>
                      <a:pt x="1738" y="318"/>
                    </a:cubicBezTo>
                    <a:cubicBezTo>
                      <a:pt x="1520" y="132"/>
                      <a:pt x="1241" y="39"/>
                      <a:pt x="962" y="8"/>
                    </a:cubicBezTo>
                    <a:cubicBezTo>
                      <a:pt x="917" y="3"/>
                      <a:pt x="871" y="1"/>
                      <a:pt x="8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7"/>
              <p:cNvSpPr/>
              <p:nvPr/>
            </p:nvSpPr>
            <p:spPr>
              <a:xfrm rot="-10594719">
                <a:off x="1895778" y="4578886"/>
                <a:ext cx="113837" cy="36159"/>
              </a:xfrm>
              <a:custGeom>
                <a:avLst/>
                <a:gdLst/>
                <a:ahLst/>
                <a:cxnLst/>
                <a:rect l="l" t="t" r="r" b="b"/>
                <a:pathLst>
                  <a:path w="1955" h="621" extrusionOk="0">
                    <a:moveTo>
                      <a:pt x="1210" y="1"/>
                    </a:moveTo>
                    <a:cubicBezTo>
                      <a:pt x="807" y="1"/>
                      <a:pt x="1" y="621"/>
                      <a:pt x="745" y="621"/>
                    </a:cubicBezTo>
                    <a:cubicBezTo>
                      <a:pt x="1148" y="621"/>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7"/>
              <p:cNvSpPr/>
              <p:nvPr/>
            </p:nvSpPr>
            <p:spPr>
              <a:xfrm rot="-10594719">
                <a:off x="1667823" y="4452968"/>
                <a:ext cx="119311" cy="43903"/>
              </a:xfrm>
              <a:custGeom>
                <a:avLst/>
                <a:gdLst/>
                <a:ahLst/>
                <a:cxnLst/>
                <a:rect l="l" t="t" r="r" b="b"/>
                <a:pathLst>
                  <a:path w="2049" h="754" extrusionOk="0">
                    <a:moveTo>
                      <a:pt x="754" y="0"/>
                    </a:moveTo>
                    <a:cubicBezTo>
                      <a:pt x="504" y="0"/>
                      <a:pt x="264" y="123"/>
                      <a:pt x="125" y="346"/>
                    </a:cubicBezTo>
                    <a:cubicBezTo>
                      <a:pt x="1" y="563"/>
                      <a:pt x="218" y="749"/>
                      <a:pt x="435" y="749"/>
                    </a:cubicBezTo>
                    <a:lnTo>
                      <a:pt x="1180" y="749"/>
                    </a:lnTo>
                    <a:cubicBezTo>
                      <a:pt x="1208" y="752"/>
                      <a:pt x="1237" y="754"/>
                      <a:pt x="1265" y="754"/>
                    </a:cubicBezTo>
                    <a:cubicBezTo>
                      <a:pt x="1515" y="754"/>
                      <a:pt x="1757" y="634"/>
                      <a:pt x="1924" y="439"/>
                    </a:cubicBezTo>
                    <a:cubicBezTo>
                      <a:pt x="2048" y="191"/>
                      <a:pt x="1831" y="5"/>
                      <a:pt x="1583" y="5"/>
                    </a:cubicBezTo>
                    <a:lnTo>
                      <a:pt x="839" y="5"/>
                    </a:lnTo>
                    <a:cubicBezTo>
                      <a:pt x="810" y="2"/>
                      <a:pt x="782" y="0"/>
                      <a:pt x="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7"/>
              <p:cNvSpPr/>
              <p:nvPr/>
            </p:nvSpPr>
            <p:spPr>
              <a:xfrm rot="-10594719">
                <a:off x="1579763" y="4538236"/>
                <a:ext cx="113896" cy="34412"/>
              </a:xfrm>
              <a:custGeom>
                <a:avLst/>
                <a:gdLst/>
                <a:ahLst/>
                <a:cxnLst/>
                <a:rect l="l" t="t" r="r" b="b"/>
                <a:pathLst>
                  <a:path w="1956" h="591" extrusionOk="0">
                    <a:moveTo>
                      <a:pt x="1211" y="1"/>
                    </a:moveTo>
                    <a:cubicBezTo>
                      <a:pt x="838" y="1"/>
                      <a:pt x="1" y="590"/>
                      <a:pt x="776" y="590"/>
                    </a:cubicBezTo>
                    <a:cubicBezTo>
                      <a:pt x="1149" y="590"/>
                      <a:pt x="1955"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7"/>
              <p:cNvSpPr/>
              <p:nvPr/>
            </p:nvSpPr>
            <p:spPr>
              <a:xfrm rot="-10594719">
                <a:off x="1579808" y="4655738"/>
                <a:ext cx="106675" cy="39652"/>
              </a:xfrm>
              <a:custGeom>
                <a:avLst/>
                <a:gdLst/>
                <a:ahLst/>
                <a:cxnLst/>
                <a:rect l="l" t="t" r="r" b="b"/>
                <a:pathLst>
                  <a:path w="1832" h="681" extrusionOk="0">
                    <a:moveTo>
                      <a:pt x="915" y="1"/>
                    </a:moveTo>
                    <a:cubicBezTo>
                      <a:pt x="727" y="1"/>
                      <a:pt x="543" y="49"/>
                      <a:pt x="373" y="155"/>
                    </a:cubicBezTo>
                    <a:cubicBezTo>
                      <a:pt x="249" y="217"/>
                      <a:pt x="1" y="434"/>
                      <a:pt x="280" y="527"/>
                    </a:cubicBezTo>
                    <a:lnTo>
                      <a:pt x="683" y="651"/>
                    </a:lnTo>
                    <a:cubicBezTo>
                      <a:pt x="762" y="671"/>
                      <a:pt x="844" y="681"/>
                      <a:pt x="926" y="681"/>
                    </a:cubicBezTo>
                    <a:cubicBezTo>
                      <a:pt x="1105" y="681"/>
                      <a:pt x="1289" y="633"/>
                      <a:pt x="1459" y="527"/>
                    </a:cubicBezTo>
                    <a:cubicBezTo>
                      <a:pt x="1583" y="465"/>
                      <a:pt x="1831" y="248"/>
                      <a:pt x="1552" y="155"/>
                    </a:cubicBezTo>
                    <a:lnTo>
                      <a:pt x="1180" y="31"/>
                    </a:lnTo>
                    <a:cubicBezTo>
                      <a:pt x="1091" y="11"/>
                      <a:pt x="1003" y="1"/>
                      <a:pt x="9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7"/>
              <p:cNvSpPr/>
              <p:nvPr/>
            </p:nvSpPr>
            <p:spPr>
              <a:xfrm rot="-10594719">
                <a:off x="1253171" y="4536196"/>
                <a:ext cx="131888" cy="69813"/>
              </a:xfrm>
              <a:custGeom>
                <a:avLst/>
                <a:gdLst/>
                <a:ahLst/>
                <a:cxnLst/>
                <a:rect l="l" t="t" r="r" b="b"/>
                <a:pathLst>
                  <a:path w="2265" h="1199" extrusionOk="0">
                    <a:moveTo>
                      <a:pt x="979" y="0"/>
                    </a:moveTo>
                    <a:cubicBezTo>
                      <a:pt x="813" y="0"/>
                      <a:pt x="636" y="53"/>
                      <a:pt x="497" y="92"/>
                    </a:cubicBezTo>
                    <a:cubicBezTo>
                      <a:pt x="403" y="123"/>
                      <a:pt x="0" y="341"/>
                      <a:pt x="186" y="496"/>
                    </a:cubicBezTo>
                    <a:lnTo>
                      <a:pt x="1055" y="1116"/>
                    </a:lnTo>
                    <a:cubicBezTo>
                      <a:pt x="1127" y="1176"/>
                      <a:pt x="1222" y="1199"/>
                      <a:pt x="1323" y="1199"/>
                    </a:cubicBezTo>
                    <a:cubicBezTo>
                      <a:pt x="1482" y="1199"/>
                      <a:pt x="1654" y="1142"/>
                      <a:pt x="1768" y="1085"/>
                    </a:cubicBezTo>
                    <a:cubicBezTo>
                      <a:pt x="1861" y="1054"/>
                      <a:pt x="2265" y="868"/>
                      <a:pt x="2079" y="713"/>
                    </a:cubicBezTo>
                    <a:lnTo>
                      <a:pt x="1241" y="61"/>
                    </a:lnTo>
                    <a:cubicBezTo>
                      <a:pt x="1163" y="17"/>
                      <a:pt x="1073" y="0"/>
                      <a:pt x="9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7"/>
              <p:cNvSpPr/>
              <p:nvPr/>
            </p:nvSpPr>
            <p:spPr>
              <a:xfrm rot="-10594719">
                <a:off x="1324781" y="4401406"/>
                <a:ext cx="110227" cy="62419"/>
              </a:xfrm>
              <a:custGeom>
                <a:avLst/>
                <a:gdLst/>
                <a:ahLst/>
                <a:cxnLst/>
                <a:rect l="l" t="t" r="r" b="b"/>
                <a:pathLst>
                  <a:path w="1893" h="1072" extrusionOk="0">
                    <a:moveTo>
                      <a:pt x="707" y="1"/>
                    </a:moveTo>
                    <a:cubicBezTo>
                      <a:pt x="508" y="1"/>
                      <a:pt x="317" y="77"/>
                      <a:pt x="187" y="229"/>
                    </a:cubicBezTo>
                    <a:cubicBezTo>
                      <a:pt x="1" y="415"/>
                      <a:pt x="94" y="725"/>
                      <a:pt x="342" y="787"/>
                    </a:cubicBezTo>
                    <a:lnTo>
                      <a:pt x="962" y="1035"/>
                    </a:lnTo>
                    <a:cubicBezTo>
                      <a:pt x="1037" y="1060"/>
                      <a:pt x="1114" y="1072"/>
                      <a:pt x="1190" y="1072"/>
                    </a:cubicBezTo>
                    <a:cubicBezTo>
                      <a:pt x="1399" y="1072"/>
                      <a:pt x="1602" y="986"/>
                      <a:pt x="1738" y="849"/>
                    </a:cubicBezTo>
                    <a:cubicBezTo>
                      <a:pt x="1893" y="663"/>
                      <a:pt x="1831" y="353"/>
                      <a:pt x="1583" y="291"/>
                    </a:cubicBezTo>
                    <a:lnTo>
                      <a:pt x="962" y="43"/>
                    </a:lnTo>
                    <a:cubicBezTo>
                      <a:pt x="879" y="15"/>
                      <a:pt x="792" y="1"/>
                      <a:pt x="7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7"/>
              <p:cNvSpPr/>
              <p:nvPr/>
            </p:nvSpPr>
            <p:spPr>
              <a:xfrm rot="-10594719">
                <a:off x="1535351" y="4341719"/>
                <a:ext cx="103007" cy="37556"/>
              </a:xfrm>
              <a:custGeom>
                <a:avLst/>
                <a:gdLst/>
                <a:ahLst/>
                <a:cxnLst/>
                <a:rect l="l" t="t" r="r" b="b"/>
                <a:pathLst>
                  <a:path w="1769" h="645" extrusionOk="0">
                    <a:moveTo>
                      <a:pt x="925" y="1"/>
                    </a:moveTo>
                    <a:cubicBezTo>
                      <a:pt x="724" y="1"/>
                      <a:pt x="532" y="58"/>
                      <a:pt x="373" y="149"/>
                    </a:cubicBezTo>
                    <a:cubicBezTo>
                      <a:pt x="249" y="211"/>
                      <a:pt x="1" y="428"/>
                      <a:pt x="249" y="490"/>
                    </a:cubicBezTo>
                    <a:lnTo>
                      <a:pt x="652" y="614"/>
                    </a:lnTo>
                    <a:cubicBezTo>
                      <a:pt x="731" y="634"/>
                      <a:pt x="812" y="644"/>
                      <a:pt x="895" y="644"/>
                    </a:cubicBezTo>
                    <a:cubicBezTo>
                      <a:pt x="1074" y="644"/>
                      <a:pt x="1258" y="596"/>
                      <a:pt x="1428" y="490"/>
                    </a:cubicBezTo>
                    <a:cubicBezTo>
                      <a:pt x="1521" y="428"/>
                      <a:pt x="1769" y="242"/>
                      <a:pt x="1521" y="149"/>
                    </a:cubicBezTo>
                    <a:lnTo>
                      <a:pt x="1148" y="25"/>
                    </a:lnTo>
                    <a:cubicBezTo>
                      <a:pt x="1074" y="8"/>
                      <a:pt x="999" y="1"/>
                      <a:pt x="9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7"/>
              <p:cNvSpPr/>
              <p:nvPr/>
            </p:nvSpPr>
            <p:spPr>
              <a:xfrm rot="-10594719">
                <a:off x="1118834" y="4308400"/>
                <a:ext cx="117506" cy="54616"/>
              </a:xfrm>
              <a:custGeom>
                <a:avLst/>
                <a:gdLst/>
                <a:ahLst/>
                <a:cxnLst/>
                <a:rect l="l" t="t" r="r" b="b"/>
                <a:pathLst>
                  <a:path w="2018" h="938" extrusionOk="0">
                    <a:moveTo>
                      <a:pt x="1418" y="1"/>
                    </a:moveTo>
                    <a:cubicBezTo>
                      <a:pt x="1366" y="1"/>
                      <a:pt x="1316" y="5"/>
                      <a:pt x="1273" y="11"/>
                    </a:cubicBezTo>
                    <a:lnTo>
                      <a:pt x="528" y="135"/>
                    </a:lnTo>
                    <a:cubicBezTo>
                      <a:pt x="311" y="197"/>
                      <a:pt x="1" y="445"/>
                      <a:pt x="63" y="693"/>
                    </a:cubicBezTo>
                    <a:cubicBezTo>
                      <a:pt x="130" y="872"/>
                      <a:pt x="341" y="938"/>
                      <a:pt x="535" y="938"/>
                    </a:cubicBezTo>
                    <a:cubicBezTo>
                      <a:pt x="611" y="938"/>
                      <a:pt x="684" y="928"/>
                      <a:pt x="745" y="910"/>
                    </a:cubicBezTo>
                    <a:lnTo>
                      <a:pt x="1490" y="786"/>
                    </a:lnTo>
                    <a:cubicBezTo>
                      <a:pt x="1707" y="755"/>
                      <a:pt x="2017" y="507"/>
                      <a:pt x="1955" y="259"/>
                    </a:cubicBezTo>
                    <a:cubicBezTo>
                      <a:pt x="1881" y="60"/>
                      <a:pt x="1628" y="1"/>
                      <a:pt x="1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7"/>
              <p:cNvSpPr/>
              <p:nvPr/>
            </p:nvSpPr>
            <p:spPr>
              <a:xfrm rot="-10594719">
                <a:off x="780859" y="4335661"/>
                <a:ext cx="95786" cy="48037"/>
              </a:xfrm>
              <a:custGeom>
                <a:avLst/>
                <a:gdLst/>
                <a:ahLst/>
                <a:cxnLst/>
                <a:rect l="l" t="t" r="r" b="b"/>
                <a:pathLst>
                  <a:path w="1645" h="825" extrusionOk="0">
                    <a:moveTo>
                      <a:pt x="1144" y="0"/>
                    </a:moveTo>
                    <a:cubicBezTo>
                      <a:pt x="983" y="0"/>
                      <a:pt x="816" y="51"/>
                      <a:pt x="714" y="102"/>
                    </a:cubicBezTo>
                    <a:lnTo>
                      <a:pt x="466" y="226"/>
                    </a:lnTo>
                    <a:cubicBezTo>
                      <a:pt x="311" y="289"/>
                      <a:pt x="1" y="506"/>
                      <a:pt x="187" y="692"/>
                    </a:cubicBezTo>
                    <a:cubicBezTo>
                      <a:pt x="257" y="790"/>
                      <a:pt x="378" y="825"/>
                      <a:pt x="507" y="825"/>
                    </a:cubicBezTo>
                    <a:cubicBezTo>
                      <a:pt x="662" y="825"/>
                      <a:pt x="829" y="774"/>
                      <a:pt x="931" y="723"/>
                    </a:cubicBezTo>
                    <a:lnTo>
                      <a:pt x="1180" y="599"/>
                    </a:lnTo>
                    <a:cubicBezTo>
                      <a:pt x="1335" y="537"/>
                      <a:pt x="1645" y="320"/>
                      <a:pt x="1490" y="133"/>
                    </a:cubicBezTo>
                    <a:cubicBezTo>
                      <a:pt x="1406" y="35"/>
                      <a:pt x="1277" y="0"/>
                      <a:pt x="1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7"/>
              <p:cNvSpPr/>
              <p:nvPr/>
            </p:nvSpPr>
            <p:spPr>
              <a:xfrm rot="-10594719">
                <a:off x="896926" y="4426275"/>
                <a:ext cx="104812" cy="39303"/>
              </a:xfrm>
              <a:custGeom>
                <a:avLst/>
                <a:gdLst/>
                <a:ahLst/>
                <a:cxnLst/>
                <a:rect l="l" t="t" r="r" b="b"/>
                <a:pathLst>
                  <a:path w="1800" h="675" extrusionOk="0">
                    <a:moveTo>
                      <a:pt x="1130" y="0"/>
                    </a:moveTo>
                    <a:cubicBezTo>
                      <a:pt x="769" y="0"/>
                      <a:pt x="422" y="122"/>
                      <a:pt x="124" y="328"/>
                    </a:cubicBezTo>
                    <a:cubicBezTo>
                      <a:pt x="62" y="390"/>
                      <a:pt x="0" y="452"/>
                      <a:pt x="0" y="545"/>
                    </a:cubicBezTo>
                    <a:cubicBezTo>
                      <a:pt x="31" y="638"/>
                      <a:pt x="155" y="669"/>
                      <a:pt x="218" y="669"/>
                    </a:cubicBezTo>
                    <a:cubicBezTo>
                      <a:pt x="254" y="673"/>
                      <a:pt x="290" y="675"/>
                      <a:pt x="326" y="675"/>
                    </a:cubicBezTo>
                    <a:cubicBezTo>
                      <a:pt x="508" y="675"/>
                      <a:pt x="686" y="625"/>
                      <a:pt x="844" y="543"/>
                    </a:cubicBezTo>
                    <a:lnTo>
                      <a:pt x="844" y="543"/>
                    </a:lnTo>
                    <a:cubicBezTo>
                      <a:pt x="857" y="544"/>
                      <a:pt x="871" y="544"/>
                      <a:pt x="884" y="544"/>
                    </a:cubicBezTo>
                    <a:cubicBezTo>
                      <a:pt x="1071" y="544"/>
                      <a:pt x="1248" y="496"/>
                      <a:pt x="1396" y="390"/>
                    </a:cubicBezTo>
                    <a:cubicBezTo>
                      <a:pt x="1520" y="359"/>
                      <a:pt x="1800" y="111"/>
                      <a:pt x="1520" y="49"/>
                    </a:cubicBezTo>
                    <a:cubicBezTo>
                      <a:pt x="1390" y="16"/>
                      <a:pt x="1259" y="0"/>
                      <a:pt x="1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7"/>
              <p:cNvSpPr/>
              <p:nvPr/>
            </p:nvSpPr>
            <p:spPr>
              <a:xfrm rot="-10594719">
                <a:off x="1035410" y="4484473"/>
                <a:ext cx="146329" cy="74355"/>
              </a:xfrm>
              <a:custGeom>
                <a:avLst/>
                <a:gdLst/>
                <a:ahLst/>
                <a:cxnLst/>
                <a:rect l="l" t="t" r="r" b="b"/>
                <a:pathLst>
                  <a:path w="2513" h="1277" extrusionOk="0">
                    <a:moveTo>
                      <a:pt x="1964" y="0"/>
                    </a:moveTo>
                    <a:cubicBezTo>
                      <a:pt x="1894" y="0"/>
                      <a:pt x="1826" y="10"/>
                      <a:pt x="1769" y="27"/>
                    </a:cubicBezTo>
                    <a:lnTo>
                      <a:pt x="528" y="430"/>
                    </a:lnTo>
                    <a:cubicBezTo>
                      <a:pt x="280" y="492"/>
                      <a:pt x="0" y="709"/>
                      <a:pt x="62" y="988"/>
                    </a:cubicBezTo>
                    <a:cubicBezTo>
                      <a:pt x="129" y="1188"/>
                      <a:pt x="339" y="1277"/>
                      <a:pt x="532" y="1277"/>
                    </a:cubicBezTo>
                    <a:cubicBezTo>
                      <a:pt x="609" y="1277"/>
                      <a:pt x="683" y="1263"/>
                      <a:pt x="745" y="1236"/>
                    </a:cubicBezTo>
                    <a:lnTo>
                      <a:pt x="1986" y="864"/>
                    </a:lnTo>
                    <a:cubicBezTo>
                      <a:pt x="2203" y="771"/>
                      <a:pt x="2513" y="585"/>
                      <a:pt x="2420" y="306"/>
                    </a:cubicBezTo>
                    <a:cubicBezTo>
                      <a:pt x="2374" y="77"/>
                      <a:pt x="2160" y="0"/>
                      <a:pt x="19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7"/>
              <p:cNvSpPr/>
              <p:nvPr/>
            </p:nvSpPr>
            <p:spPr>
              <a:xfrm rot="-10594719">
                <a:off x="1152901" y="4685992"/>
                <a:ext cx="99397" cy="36450"/>
              </a:xfrm>
              <a:custGeom>
                <a:avLst/>
                <a:gdLst/>
                <a:ahLst/>
                <a:cxnLst/>
                <a:rect l="l" t="t" r="r" b="b"/>
                <a:pathLst>
                  <a:path w="1707" h="626" extrusionOk="0">
                    <a:moveTo>
                      <a:pt x="785" y="0"/>
                    </a:moveTo>
                    <a:cubicBezTo>
                      <a:pt x="540" y="0"/>
                      <a:pt x="323" y="120"/>
                      <a:pt x="156" y="315"/>
                    </a:cubicBezTo>
                    <a:cubicBezTo>
                      <a:pt x="1" y="532"/>
                      <a:pt x="280" y="625"/>
                      <a:pt x="435" y="625"/>
                    </a:cubicBezTo>
                    <a:lnTo>
                      <a:pt x="838" y="625"/>
                    </a:lnTo>
                    <a:cubicBezTo>
                      <a:pt x="1117" y="625"/>
                      <a:pt x="1365" y="532"/>
                      <a:pt x="1583" y="315"/>
                    </a:cubicBezTo>
                    <a:cubicBezTo>
                      <a:pt x="1707" y="98"/>
                      <a:pt x="1458" y="5"/>
                      <a:pt x="1272" y="5"/>
                    </a:cubicBezTo>
                    <a:lnTo>
                      <a:pt x="869" y="5"/>
                    </a:lnTo>
                    <a:cubicBezTo>
                      <a:pt x="841" y="2"/>
                      <a:pt x="812" y="0"/>
                      <a:pt x="7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7"/>
              <p:cNvSpPr/>
              <p:nvPr/>
            </p:nvSpPr>
            <p:spPr>
              <a:xfrm rot="-10594719">
                <a:off x="1100228" y="4854235"/>
                <a:ext cx="153608" cy="70337"/>
              </a:xfrm>
              <a:custGeom>
                <a:avLst/>
                <a:gdLst/>
                <a:ahLst/>
                <a:cxnLst/>
                <a:rect l="l" t="t" r="r" b="b"/>
                <a:pathLst>
                  <a:path w="2638" h="1208" extrusionOk="0">
                    <a:moveTo>
                      <a:pt x="729" y="0"/>
                    </a:moveTo>
                    <a:cubicBezTo>
                      <a:pt x="520" y="0"/>
                      <a:pt x="320" y="76"/>
                      <a:pt x="156" y="240"/>
                    </a:cubicBezTo>
                    <a:cubicBezTo>
                      <a:pt x="0" y="426"/>
                      <a:pt x="62" y="736"/>
                      <a:pt x="311" y="798"/>
                    </a:cubicBezTo>
                    <a:lnTo>
                      <a:pt x="1675" y="1171"/>
                    </a:lnTo>
                    <a:cubicBezTo>
                      <a:pt x="1750" y="1195"/>
                      <a:pt x="1827" y="1207"/>
                      <a:pt x="1904" y="1207"/>
                    </a:cubicBezTo>
                    <a:cubicBezTo>
                      <a:pt x="2112" y="1207"/>
                      <a:pt x="2315" y="1121"/>
                      <a:pt x="2451" y="984"/>
                    </a:cubicBezTo>
                    <a:cubicBezTo>
                      <a:pt x="2637" y="798"/>
                      <a:pt x="2544" y="488"/>
                      <a:pt x="2296" y="426"/>
                    </a:cubicBezTo>
                    <a:lnTo>
                      <a:pt x="931" y="23"/>
                    </a:lnTo>
                    <a:cubicBezTo>
                      <a:pt x="863" y="8"/>
                      <a:pt x="796" y="0"/>
                      <a:pt x="7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7"/>
              <p:cNvSpPr/>
              <p:nvPr/>
            </p:nvSpPr>
            <p:spPr>
              <a:xfrm rot="-10594719">
                <a:off x="909141" y="4699932"/>
                <a:ext cx="84956" cy="50657"/>
              </a:xfrm>
              <a:custGeom>
                <a:avLst/>
                <a:gdLst/>
                <a:ahLst/>
                <a:cxnLst/>
                <a:rect l="l" t="t" r="r" b="b"/>
                <a:pathLst>
                  <a:path w="1459" h="870" extrusionOk="0">
                    <a:moveTo>
                      <a:pt x="652" y="1"/>
                    </a:moveTo>
                    <a:cubicBezTo>
                      <a:pt x="342" y="1"/>
                      <a:pt x="93" y="187"/>
                      <a:pt x="31" y="466"/>
                    </a:cubicBezTo>
                    <a:cubicBezTo>
                      <a:pt x="0" y="745"/>
                      <a:pt x="310" y="838"/>
                      <a:pt x="559" y="838"/>
                    </a:cubicBezTo>
                    <a:lnTo>
                      <a:pt x="559" y="869"/>
                    </a:lnTo>
                    <a:lnTo>
                      <a:pt x="807" y="869"/>
                    </a:lnTo>
                    <a:cubicBezTo>
                      <a:pt x="1055" y="869"/>
                      <a:pt x="1396" y="652"/>
                      <a:pt x="1427" y="404"/>
                    </a:cubicBezTo>
                    <a:cubicBezTo>
                      <a:pt x="1458" y="125"/>
                      <a:pt x="1148"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7"/>
              <p:cNvSpPr/>
              <p:nvPr/>
            </p:nvSpPr>
            <p:spPr>
              <a:xfrm rot="-10594719">
                <a:off x="661505" y="4790849"/>
                <a:ext cx="119253" cy="43961"/>
              </a:xfrm>
              <a:custGeom>
                <a:avLst/>
                <a:gdLst/>
                <a:ahLst/>
                <a:cxnLst/>
                <a:rect l="l" t="t" r="r" b="b"/>
                <a:pathLst>
                  <a:path w="2048" h="755" extrusionOk="0">
                    <a:moveTo>
                      <a:pt x="775" y="1"/>
                    </a:moveTo>
                    <a:cubicBezTo>
                      <a:pt x="503" y="1"/>
                      <a:pt x="264" y="121"/>
                      <a:pt x="125" y="316"/>
                    </a:cubicBezTo>
                    <a:cubicBezTo>
                      <a:pt x="1" y="564"/>
                      <a:pt x="218" y="750"/>
                      <a:pt x="435" y="750"/>
                    </a:cubicBezTo>
                    <a:lnTo>
                      <a:pt x="1210" y="750"/>
                    </a:lnTo>
                    <a:cubicBezTo>
                      <a:pt x="1238" y="753"/>
                      <a:pt x="1267" y="755"/>
                      <a:pt x="1295" y="755"/>
                    </a:cubicBezTo>
                    <a:cubicBezTo>
                      <a:pt x="1545" y="755"/>
                      <a:pt x="1784" y="632"/>
                      <a:pt x="1924" y="409"/>
                    </a:cubicBezTo>
                    <a:cubicBezTo>
                      <a:pt x="2048" y="192"/>
                      <a:pt x="1831" y="6"/>
                      <a:pt x="1614" y="6"/>
                    </a:cubicBezTo>
                    <a:lnTo>
                      <a:pt x="869" y="6"/>
                    </a:lnTo>
                    <a:cubicBezTo>
                      <a:pt x="837" y="2"/>
                      <a:pt x="806"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7"/>
              <p:cNvSpPr/>
              <p:nvPr/>
            </p:nvSpPr>
            <p:spPr>
              <a:xfrm rot="-10594719">
                <a:off x="716042" y="4640466"/>
                <a:ext cx="115642" cy="32548"/>
              </a:xfrm>
              <a:custGeom>
                <a:avLst/>
                <a:gdLst/>
                <a:ahLst/>
                <a:cxnLst/>
                <a:rect l="l" t="t" r="r" b="b"/>
                <a:pathLst>
                  <a:path w="1986" h="559" extrusionOk="0">
                    <a:moveTo>
                      <a:pt x="1210" y="0"/>
                    </a:moveTo>
                    <a:cubicBezTo>
                      <a:pt x="838" y="0"/>
                      <a:pt x="0" y="559"/>
                      <a:pt x="776" y="559"/>
                    </a:cubicBezTo>
                    <a:cubicBezTo>
                      <a:pt x="1148" y="559"/>
                      <a:pt x="1985" y="0"/>
                      <a:pt x="1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7"/>
              <p:cNvSpPr/>
              <p:nvPr/>
            </p:nvSpPr>
            <p:spPr>
              <a:xfrm rot="-10594719">
                <a:off x="596313" y="4488004"/>
                <a:ext cx="97591" cy="45242"/>
              </a:xfrm>
              <a:custGeom>
                <a:avLst/>
                <a:gdLst/>
                <a:ahLst/>
                <a:cxnLst/>
                <a:rect l="l" t="t" r="r" b="b"/>
                <a:pathLst>
                  <a:path w="1676" h="777" extrusionOk="0">
                    <a:moveTo>
                      <a:pt x="652" y="1"/>
                    </a:moveTo>
                    <a:cubicBezTo>
                      <a:pt x="404" y="1"/>
                      <a:pt x="63" y="187"/>
                      <a:pt x="32" y="435"/>
                    </a:cubicBezTo>
                    <a:cubicBezTo>
                      <a:pt x="1" y="683"/>
                      <a:pt x="342" y="776"/>
                      <a:pt x="528" y="776"/>
                    </a:cubicBezTo>
                    <a:lnTo>
                      <a:pt x="1024" y="776"/>
                    </a:lnTo>
                    <a:cubicBezTo>
                      <a:pt x="1272" y="776"/>
                      <a:pt x="1614" y="590"/>
                      <a:pt x="1645" y="342"/>
                    </a:cubicBezTo>
                    <a:cubicBezTo>
                      <a:pt x="1676" y="63"/>
                      <a:pt x="1365" y="1"/>
                      <a:pt x="1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7"/>
              <p:cNvSpPr/>
              <p:nvPr/>
            </p:nvSpPr>
            <p:spPr>
              <a:xfrm rot="-10594719">
                <a:off x="411673" y="4405110"/>
                <a:ext cx="113837" cy="32548"/>
              </a:xfrm>
              <a:custGeom>
                <a:avLst/>
                <a:gdLst/>
                <a:ahLst/>
                <a:cxnLst/>
                <a:rect l="l" t="t" r="r" b="b"/>
                <a:pathLst>
                  <a:path w="1955" h="559" extrusionOk="0">
                    <a:moveTo>
                      <a:pt x="1210" y="1"/>
                    </a:moveTo>
                    <a:cubicBezTo>
                      <a:pt x="807" y="1"/>
                      <a:pt x="0" y="559"/>
                      <a:pt x="745" y="559"/>
                    </a:cubicBezTo>
                    <a:cubicBezTo>
                      <a:pt x="1148" y="559"/>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7"/>
              <p:cNvSpPr/>
              <p:nvPr/>
            </p:nvSpPr>
            <p:spPr>
              <a:xfrm rot="-10594719">
                <a:off x="260348" y="4417234"/>
                <a:ext cx="95786" cy="45184"/>
              </a:xfrm>
              <a:custGeom>
                <a:avLst/>
                <a:gdLst/>
                <a:ahLst/>
                <a:cxnLst/>
                <a:rect l="l" t="t" r="r" b="b"/>
                <a:pathLst>
                  <a:path w="1645" h="776" extrusionOk="0">
                    <a:moveTo>
                      <a:pt x="869" y="0"/>
                    </a:moveTo>
                    <a:cubicBezTo>
                      <a:pt x="248" y="0"/>
                      <a:pt x="0" y="776"/>
                      <a:pt x="776" y="776"/>
                    </a:cubicBezTo>
                    <a:cubicBezTo>
                      <a:pt x="1396" y="776"/>
                      <a:pt x="1644"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7"/>
              <p:cNvSpPr/>
              <p:nvPr/>
            </p:nvSpPr>
            <p:spPr>
              <a:xfrm rot="-10594719">
                <a:off x="298549" y="4538806"/>
                <a:ext cx="92176" cy="38255"/>
              </a:xfrm>
              <a:custGeom>
                <a:avLst/>
                <a:gdLst/>
                <a:ahLst/>
                <a:cxnLst/>
                <a:rect l="l" t="t" r="r" b="b"/>
                <a:pathLst>
                  <a:path w="1583" h="657" extrusionOk="0">
                    <a:moveTo>
                      <a:pt x="807" y="0"/>
                    </a:moveTo>
                    <a:cubicBezTo>
                      <a:pt x="540" y="0"/>
                      <a:pt x="323" y="120"/>
                      <a:pt x="156" y="315"/>
                    </a:cubicBezTo>
                    <a:cubicBezTo>
                      <a:pt x="1" y="532"/>
                      <a:pt x="280" y="656"/>
                      <a:pt x="466" y="656"/>
                    </a:cubicBezTo>
                    <a:lnTo>
                      <a:pt x="714" y="656"/>
                    </a:lnTo>
                    <a:cubicBezTo>
                      <a:pt x="993" y="656"/>
                      <a:pt x="1242" y="532"/>
                      <a:pt x="1459" y="346"/>
                    </a:cubicBezTo>
                    <a:cubicBezTo>
                      <a:pt x="1583" y="98"/>
                      <a:pt x="1335" y="5"/>
                      <a:pt x="1149"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7"/>
              <p:cNvSpPr/>
              <p:nvPr/>
            </p:nvSpPr>
            <p:spPr>
              <a:xfrm rot="-10594719">
                <a:off x="400126" y="4620999"/>
                <a:ext cx="95786" cy="46989"/>
              </a:xfrm>
              <a:custGeom>
                <a:avLst/>
                <a:gdLst/>
                <a:ahLst/>
                <a:cxnLst/>
                <a:rect l="l" t="t" r="r" b="b"/>
                <a:pathLst>
                  <a:path w="1645" h="807" extrusionOk="0">
                    <a:moveTo>
                      <a:pt x="869" y="0"/>
                    </a:moveTo>
                    <a:cubicBezTo>
                      <a:pt x="249" y="0"/>
                      <a:pt x="1" y="807"/>
                      <a:pt x="776" y="807"/>
                    </a:cubicBezTo>
                    <a:cubicBezTo>
                      <a:pt x="1397" y="807"/>
                      <a:pt x="1645"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7"/>
              <p:cNvSpPr/>
              <p:nvPr/>
            </p:nvSpPr>
            <p:spPr>
              <a:xfrm rot="-10594719">
                <a:off x="569542" y="4609361"/>
                <a:ext cx="93981" cy="32548"/>
              </a:xfrm>
              <a:custGeom>
                <a:avLst/>
                <a:gdLst/>
                <a:ahLst/>
                <a:cxnLst/>
                <a:rect l="l" t="t" r="r" b="b"/>
                <a:pathLst>
                  <a:path w="1614" h="559" extrusionOk="0">
                    <a:moveTo>
                      <a:pt x="900" y="0"/>
                    </a:moveTo>
                    <a:cubicBezTo>
                      <a:pt x="652" y="0"/>
                      <a:pt x="373" y="94"/>
                      <a:pt x="187" y="280"/>
                    </a:cubicBezTo>
                    <a:cubicBezTo>
                      <a:pt x="1" y="497"/>
                      <a:pt x="311" y="559"/>
                      <a:pt x="466" y="559"/>
                    </a:cubicBezTo>
                    <a:lnTo>
                      <a:pt x="714" y="559"/>
                    </a:lnTo>
                    <a:cubicBezTo>
                      <a:pt x="994" y="559"/>
                      <a:pt x="1242" y="466"/>
                      <a:pt x="1459" y="280"/>
                    </a:cubicBezTo>
                    <a:cubicBezTo>
                      <a:pt x="1614" y="63"/>
                      <a:pt x="1304" y="0"/>
                      <a:pt x="1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7"/>
              <p:cNvSpPr/>
              <p:nvPr/>
            </p:nvSpPr>
            <p:spPr>
              <a:xfrm rot="-10594719">
                <a:off x="262558" y="4750610"/>
                <a:ext cx="176259" cy="32781"/>
              </a:xfrm>
              <a:custGeom>
                <a:avLst/>
                <a:gdLst/>
                <a:ahLst/>
                <a:cxnLst/>
                <a:rect l="l" t="t" r="r" b="b"/>
                <a:pathLst>
                  <a:path w="3027" h="563" extrusionOk="0">
                    <a:moveTo>
                      <a:pt x="2121" y="1"/>
                    </a:moveTo>
                    <a:cubicBezTo>
                      <a:pt x="1644" y="1"/>
                      <a:pt x="1156" y="49"/>
                      <a:pt x="669" y="155"/>
                    </a:cubicBezTo>
                    <a:cubicBezTo>
                      <a:pt x="545" y="186"/>
                      <a:pt x="48" y="248"/>
                      <a:pt x="17" y="434"/>
                    </a:cubicBezTo>
                    <a:cubicBezTo>
                      <a:pt x="1" y="534"/>
                      <a:pt x="109" y="562"/>
                      <a:pt x="223" y="562"/>
                    </a:cubicBezTo>
                    <a:cubicBezTo>
                      <a:pt x="321" y="562"/>
                      <a:pt x="423" y="541"/>
                      <a:pt x="451" y="527"/>
                    </a:cubicBezTo>
                    <a:lnTo>
                      <a:pt x="482" y="527"/>
                    </a:lnTo>
                    <a:cubicBezTo>
                      <a:pt x="763" y="467"/>
                      <a:pt x="1069" y="433"/>
                      <a:pt x="1376" y="433"/>
                    </a:cubicBezTo>
                    <a:cubicBezTo>
                      <a:pt x="1545" y="433"/>
                      <a:pt x="1714" y="443"/>
                      <a:pt x="1878" y="465"/>
                    </a:cubicBezTo>
                    <a:cubicBezTo>
                      <a:pt x="1921" y="470"/>
                      <a:pt x="1964" y="473"/>
                      <a:pt x="2009" y="473"/>
                    </a:cubicBezTo>
                    <a:cubicBezTo>
                      <a:pt x="2221" y="473"/>
                      <a:pt x="2448" y="413"/>
                      <a:pt x="2654" y="310"/>
                    </a:cubicBezTo>
                    <a:cubicBezTo>
                      <a:pt x="2716" y="279"/>
                      <a:pt x="3026" y="62"/>
                      <a:pt x="2778" y="31"/>
                    </a:cubicBezTo>
                    <a:cubicBezTo>
                      <a:pt x="2562" y="11"/>
                      <a:pt x="2343" y="1"/>
                      <a:pt x="2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7"/>
              <p:cNvSpPr/>
              <p:nvPr/>
            </p:nvSpPr>
            <p:spPr>
              <a:xfrm rot="-10594719">
                <a:off x="61020" y="4723690"/>
                <a:ext cx="93981" cy="47047"/>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7"/>
              <p:cNvSpPr/>
              <p:nvPr/>
            </p:nvSpPr>
            <p:spPr>
              <a:xfrm rot="-10594719">
                <a:off x="-30399" y="4853917"/>
                <a:ext cx="124260" cy="31792"/>
              </a:xfrm>
              <a:custGeom>
                <a:avLst/>
                <a:gdLst/>
                <a:ahLst/>
                <a:cxnLst/>
                <a:rect l="l" t="t" r="r" b="b"/>
                <a:pathLst>
                  <a:path w="2134" h="546" extrusionOk="0">
                    <a:moveTo>
                      <a:pt x="1850" y="1"/>
                    </a:moveTo>
                    <a:cubicBezTo>
                      <a:pt x="1808" y="1"/>
                      <a:pt x="1769" y="3"/>
                      <a:pt x="1746" y="3"/>
                    </a:cubicBezTo>
                    <a:lnTo>
                      <a:pt x="877" y="127"/>
                    </a:lnTo>
                    <a:cubicBezTo>
                      <a:pt x="598" y="127"/>
                      <a:pt x="350" y="220"/>
                      <a:pt x="133" y="375"/>
                    </a:cubicBezTo>
                    <a:cubicBezTo>
                      <a:pt x="1" y="507"/>
                      <a:pt x="134" y="545"/>
                      <a:pt x="256" y="545"/>
                    </a:cubicBezTo>
                    <a:cubicBezTo>
                      <a:pt x="306" y="545"/>
                      <a:pt x="354" y="539"/>
                      <a:pt x="381" y="530"/>
                    </a:cubicBezTo>
                    <a:lnTo>
                      <a:pt x="1250" y="406"/>
                    </a:lnTo>
                    <a:cubicBezTo>
                      <a:pt x="1529" y="406"/>
                      <a:pt x="1777" y="313"/>
                      <a:pt x="1994" y="158"/>
                    </a:cubicBezTo>
                    <a:cubicBezTo>
                      <a:pt x="2134" y="18"/>
                      <a:pt x="1977" y="1"/>
                      <a:pt x="1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7"/>
              <p:cNvSpPr/>
              <p:nvPr/>
            </p:nvSpPr>
            <p:spPr>
              <a:xfrm rot="-10594719">
                <a:off x="111684" y="4611706"/>
                <a:ext cx="130083" cy="31035"/>
              </a:xfrm>
              <a:custGeom>
                <a:avLst/>
                <a:gdLst/>
                <a:ahLst/>
                <a:cxnLst/>
                <a:rect l="l" t="t" r="r" b="b"/>
                <a:pathLst>
                  <a:path w="2234" h="533" extrusionOk="0">
                    <a:moveTo>
                      <a:pt x="900" y="0"/>
                    </a:moveTo>
                    <a:cubicBezTo>
                      <a:pt x="621" y="0"/>
                      <a:pt x="373" y="93"/>
                      <a:pt x="155" y="279"/>
                    </a:cubicBezTo>
                    <a:cubicBezTo>
                      <a:pt x="0" y="496"/>
                      <a:pt x="311" y="528"/>
                      <a:pt x="435" y="528"/>
                    </a:cubicBezTo>
                    <a:lnTo>
                      <a:pt x="1303" y="528"/>
                    </a:lnTo>
                    <a:cubicBezTo>
                      <a:pt x="1332" y="531"/>
                      <a:pt x="1361" y="532"/>
                      <a:pt x="1390" y="532"/>
                    </a:cubicBezTo>
                    <a:cubicBezTo>
                      <a:pt x="1639" y="532"/>
                      <a:pt x="1881" y="415"/>
                      <a:pt x="2048" y="248"/>
                    </a:cubicBezTo>
                    <a:cubicBezTo>
                      <a:pt x="2234" y="62"/>
                      <a:pt x="1924" y="0"/>
                      <a:pt x="1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7"/>
              <p:cNvSpPr/>
              <p:nvPr/>
            </p:nvSpPr>
            <p:spPr>
              <a:xfrm rot="-10594719">
                <a:off x="86956" y="4479838"/>
                <a:ext cx="115701" cy="30743"/>
              </a:xfrm>
              <a:custGeom>
                <a:avLst/>
                <a:gdLst/>
                <a:ahLst/>
                <a:cxnLst/>
                <a:rect l="l" t="t" r="r" b="b"/>
                <a:pathLst>
                  <a:path w="1987" h="528" extrusionOk="0">
                    <a:moveTo>
                      <a:pt x="1211" y="1"/>
                    </a:moveTo>
                    <a:cubicBezTo>
                      <a:pt x="869" y="1"/>
                      <a:pt x="1" y="528"/>
                      <a:pt x="745" y="528"/>
                    </a:cubicBezTo>
                    <a:cubicBezTo>
                      <a:pt x="1118" y="528"/>
                      <a:pt x="1986"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7"/>
              <p:cNvSpPr/>
              <p:nvPr/>
            </p:nvSpPr>
            <p:spPr>
              <a:xfrm rot="-10594719">
                <a:off x="62376" y="4370819"/>
                <a:ext cx="90371" cy="41923"/>
              </a:xfrm>
              <a:custGeom>
                <a:avLst/>
                <a:gdLst/>
                <a:ahLst/>
                <a:cxnLst/>
                <a:rect l="l" t="t" r="r" b="b"/>
                <a:pathLst>
                  <a:path w="1552" h="720" extrusionOk="0">
                    <a:moveTo>
                      <a:pt x="776" y="1"/>
                    </a:moveTo>
                    <a:cubicBezTo>
                      <a:pt x="509" y="1"/>
                      <a:pt x="292" y="121"/>
                      <a:pt x="125" y="316"/>
                    </a:cubicBezTo>
                    <a:cubicBezTo>
                      <a:pt x="0" y="564"/>
                      <a:pt x="218" y="719"/>
                      <a:pt x="435" y="719"/>
                    </a:cubicBezTo>
                    <a:lnTo>
                      <a:pt x="683" y="719"/>
                    </a:lnTo>
                    <a:cubicBezTo>
                      <a:pt x="962" y="719"/>
                      <a:pt x="1241" y="626"/>
                      <a:pt x="1427" y="378"/>
                    </a:cubicBezTo>
                    <a:cubicBezTo>
                      <a:pt x="1551" y="161"/>
                      <a:pt x="1303" y="6"/>
                      <a:pt x="1117" y="6"/>
                    </a:cubicBezTo>
                    <a:lnTo>
                      <a:pt x="869" y="6"/>
                    </a:lnTo>
                    <a:cubicBezTo>
                      <a:pt x="837" y="2"/>
                      <a:pt x="806"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7"/>
              <p:cNvSpPr/>
              <p:nvPr/>
            </p:nvSpPr>
            <p:spPr>
              <a:xfrm rot="-10594719">
                <a:off x="-212795" y="4459478"/>
                <a:ext cx="93981" cy="50599"/>
              </a:xfrm>
              <a:custGeom>
                <a:avLst/>
                <a:gdLst/>
                <a:ahLst/>
                <a:cxnLst/>
                <a:rect l="l" t="t" r="r" b="b"/>
                <a:pathLst>
                  <a:path w="1614" h="869" extrusionOk="0">
                    <a:moveTo>
                      <a:pt x="869" y="0"/>
                    </a:moveTo>
                    <a:cubicBezTo>
                      <a:pt x="217" y="0"/>
                      <a:pt x="0" y="869"/>
                      <a:pt x="776" y="869"/>
                    </a:cubicBezTo>
                    <a:cubicBezTo>
                      <a:pt x="1427" y="869"/>
                      <a:pt x="1613"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7"/>
              <p:cNvSpPr/>
              <p:nvPr/>
            </p:nvSpPr>
            <p:spPr>
              <a:xfrm rot="-10594719">
                <a:off x="-145853" y="4541382"/>
                <a:ext cx="112032" cy="69580"/>
              </a:xfrm>
              <a:custGeom>
                <a:avLst/>
                <a:gdLst/>
                <a:ahLst/>
                <a:cxnLst/>
                <a:rect l="l" t="t" r="r" b="b"/>
                <a:pathLst>
                  <a:path w="1924" h="1195" extrusionOk="0">
                    <a:moveTo>
                      <a:pt x="1447" y="1"/>
                    </a:moveTo>
                    <a:cubicBezTo>
                      <a:pt x="1214" y="1"/>
                      <a:pt x="989" y="70"/>
                      <a:pt x="807" y="225"/>
                    </a:cubicBezTo>
                    <a:lnTo>
                      <a:pt x="186" y="722"/>
                    </a:lnTo>
                    <a:cubicBezTo>
                      <a:pt x="0" y="877"/>
                      <a:pt x="93" y="1125"/>
                      <a:pt x="311" y="1187"/>
                    </a:cubicBezTo>
                    <a:cubicBezTo>
                      <a:pt x="356" y="1192"/>
                      <a:pt x="402" y="1195"/>
                      <a:pt x="448" y="1195"/>
                    </a:cubicBezTo>
                    <a:cubicBezTo>
                      <a:pt x="688" y="1195"/>
                      <a:pt x="935" y="1126"/>
                      <a:pt x="1117" y="970"/>
                    </a:cubicBezTo>
                    <a:lnTo>
                      <a:pt x="1086" y="970"/>
                    </a:lnTo>
                    <a:lnTo>
                      <a:pt x="1706" y="474"/>
                    </a:lnTo>
                    <a:cubicBezTo>
                      <a:pt x="1924" y="319"/>
                      <a:pt x="1799" y="70"/>
                      <a:pt x="1582" y="8"/>
                    </a:cubicBezTo>
                    <a:cubicBezTo>
                      <a:pt x="1537" y="3"/>
                      <a:pt x="1492" y="1"/>
                      <a:pt x="1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7"/>
              <p:cNvSpPr/>
              <p:nvPr/>
            </p:nvSpPr>
            <p:spPr>
              <a:xfrm rot="-10594719">
                <a:off x="-117570" y="4693484"/>
                <a:ext cx="106617" cy="28938"/>
              </a:xfrm>
              <a:custGeom>
                <a:avLst/>
                <a:gdLst/>
                <a:ahLst/>
                <a:cxnLst/>
                <a:rect l="l" t="t" r="r" b="b"/>
                <a:pathLst>
                  <a:path w="1831" h="497" extrusionOk="0">
                    <a:moveTo>
                      <a:pt x="1272" y="0"/>
                    </a:moveTo>
                    <a:cubicBezTo>
                      <a:pt x="1024" y="0"/>
                      <a:pt x="0" y="496"/>
                      <a:pt x="527" y="496"/>
                    </a:cubicBezTo>
                    <a:cubicBezTo>
                      <a:pt x="807" y="496"/>
                      <a:pt x="1830"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7"/>
              <p:cNvSpPr/>
              <p:nvPr/>
            </p:nvSpPr>
            <p:spPr>
              <a:xfrm rot="-10594719">
                <a:off x="-219900" y="4883379"/>
                <a:ext cx="128336" cy="46406"/>
              </a:xfrm>
              <a:custGeom>
                <a:avLst/>
                <a:gdLst/>
                <a:ahLst/>
                <a:cxnLst/>
                <a:rect l="l" t="t" r="r" b="b"/>
                <a:pathLst>
                  <a:path w="2204" h="797" extrusionOk="0">
                    <a:moveTo>
                      <a:pt x="1893" y="0"/>
                    </a:moveTo>
                    <a:cubicBezTo>
                      <a:pt x="1750" y="0"/>
                      <a:pt x="1587" y="34"/>
                      <a:pt x="1521" y="51"/>
                    </a:cubicBezTo>
                    <a:lnTo>
                      <a:pt x="528" y="299"/>
                    </a:lnTo>
                    <a:cubicBezTo>
                      <a:pt x="404" y="361"/>
                      <a:pt x="1" y="485"/>
                      <a:pt x="32" y="671"/>
                    </a:cubicBezTo>
                    <a:cubicBezTo>
                      <a:pt x="46" y="768"/>
                      <a:pt x="151" y="797"/>
                      <a:pt x="272" y="797"/>
                    </a:cubicBezTo>
                    <a:cubicBezTo>
                      <a:pt x="423" y="797"/>
                      <a:pt x="600" y="751"/>
                      <a:pt x="652" y="733"/>
                    </a:cubicBezTo>
                    <a:lnTo>
                      <a:pt x="1645" y="485"/>
                    </a:lnTo>
                    <a:cubicBezTo>
                      <a:pt x="1769" y="454"/>
                      <a:pt x="2203" y="330"/>
                      <a:pt x="2141" y="113"/>
                    </a:cubicBezTo>
                    <a:cubicBezTo>
                      <a:pt x="2127" y="26"/>
                      <a:pt x="2018" y="0"/>
                      <a:pt x="1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7"/>
              <p:cNvSpPr/>
              <p:nvPr/>
            </p:nvSpPr>
            <p:spPr>
              <a:xfrm rot="-10594719">
                <a:off x="-435485" y="4915741"/>
                <a:ext cx="135557" cy="51705"/>
              </a:xfrm>
              <a:custGeom>
                <a:avLst/>
                <a:gdLst/>
                <a:ahLst/>
                <a:cxnLst/>
                <a:rect l="l" t="t" r="r" b="b"/>
                <a:pathLst>
                  <a:path w="2328" h="888" extrusionOk="0">
                    <a:moveTo>
                      <a:pt x="743" y="1"/>
                    </a:moveTo>
                    <a:cubicBezTo>
                      <a:pt x="508" y="1"/>
                      <a:pt x="283" y="140"/>
                      <a:pt x="125" y="325"/>
                    </a:cubicBezTo>
                    <a:cubicBezTo>
                      <a:pt x="1" y="573"/>
                      <a:pt x="249" y="728"/>
                      <a:pt x="466" y="759"/>
                    </a:cubicBezTo>
                    <a:lnTo>
                      <a:pt x="1459" y="883"/>
                    </a:lnTo>
                    <a:cubicBezTo>
                      <a:pt x="1487" y="886"/>
                      <a:pt x="1516" y="888"/>
                      <a:pt x="1544" y="888"/>
                    </a:cubicBezTo>
                    <a:cubicBezTo>
                      <a:pt x="1794" y="888"/>
                      <a:pt x="2036" y="768"/>
                      <a:pt x="2203" y="573"/>
                    </a:cubicBezTo>
                    <a:cubicBezTo>
                      <a:pt x="2327" y="325"/>
                      <a:pt x="2079" y="170"/>
                      <a:pt x="1862" y="138"/>
                    </a:cubicBezTo>
                    <a:lnTo>
                      <a:pt x="870" y="14"/>
                    </a:lnTo>
                    <a:cubicBezTo>
                      <a:pt x="827" y="5"/>
                      <a:pt x="785" y="1"/>
                      <a:pt x="7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7"/>
              <p:cNvSpPr/>
              <p:nvPr/>
            </p:nvSpPr>
            <p:spPr>
              <a:xfrm rot="-10594719">
                <a:off x="-367530" y="4751000"/>
                <a:ext cx="106617" cy="44776"/>
              </a:xfrm>
              <a:custGeom>
                <a:avLst/>
                <a:gdLst/>
                <a:ahLst/>
                <a:cxnLst/>
                <a:rect l="l" t="t" r="r" b="b"/>
                <a:pathLst>
                  <a:path w="1831" h="769" extrusionOk="0">
                    <a:moveTo>
                      <a:pt x="894" y="1"/>
                    </a:moveTo>
                    <a:cubicBezTo>
                      <a:pt x="693" y="1"/>
                      <a:pt x="501" y="59"/>
                      <a:pt x="342" y="149"/>
                    </a:cubicBezTo>
                    <a:cubicBezTo>
                      <a:pt x="187" y="242"/>
                      <a:pt x="1" y="398"/>
                      <a:pt x="218" y="491"/>
                    </a:cubicBezTo>
                    <a:lnTo>
                      <a:pt x="714" y="739"/>
                    </a:lnTo>
                    <a:cubicBezTo>
                      <a:pt x="793" y="758"/>
                      <a:pt x="874" y="769"/>
                      <a:pt x="957" y="769"/>
                    </a:cubicBezTo>
                    <a:cubicBezTo>
                      <a:pt x="1136" y="769"/>
                      <a:pt x="1320" y="721"/>
                      <a:pt x="1490" y="615"/>
                    </a:cubicBezTo>
                    <a:cubicBezTo>
                      <a:pt x="1614" y="553"/>
                      <a:pt x="1831" y="398"/>
                      <a:pt x="1614" y="273"/>
                    </a:cubicBezTo>
                    <a:lnTo>
                      <a:pt x="1117" y="25"/>
                    </a:lnTo>
                    <a:cubicBezTo>
                      <a:pt x="1043" y="9"/>
                      <a:pt x="968" y="1"/>
                      <a:pt x="8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7"/>
              <p:cNvSpPr/>
              <p:nvPr/>
            </p:nvSpPr>
            <p:spPr>
              <a:xfrm rot="-10594719">
                <a:off x="-335072" y="4573098"/>
                <a:ext cx="84956" cy="40060"/>
              </a:xfrm>
              <a:custGeom>
                <a:avLst/>
                <a:gdLst/>
                <a:ahLst/>
                <a:cxnLst/>
                <a:rect l="l" t="t" r="r" b="b"/>
                <a:pathLst>
                  <a:path w="1459" h="688" extrusionOk="0">
                    <a:moveTo>
                      <a:pt x="807" y="0"/>
                    </a:moveTo>
                    <a:cubicBezTo>
                      <a:pt x="540" y="0"/>
                      <a:pt x="323" y="120"/>
                      <a:pt x="156" y="315"/>
                    </a:cubicBezTo>
                    <a:cubicBezTo>
                      <a:pt x="1" y="533"/>
                      <a:pt x="280" y="688"/>
                      <a:pt x="466" y="688"/>
                    </a:cubicBezTo>
                    <a:lnTo>
                      <a:pt x="590" y="688"/>
                    </a:lnTo>
                    <a:cubicBezTo>
                      <a:pt x="869" y="688"/>
                      <a:pt x="1117" y="595"/>
                      <a:pt x="1303" y="377"/>
                    </a:cubicBezTo>
                    <a:cubicBezTo>
                      <a:pt x="1459" y="129"/>
                      <a:pt x="1210" y="5"/>
                      <a:pt x="993"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7"/>
              <p:cNvSpPr/>
              <p:nvPr/>
            </p:nvSpPr>
            <p:spPr>
              <a:xfrm rot="-10594719">
                <a:off x="-414983" y="4513806"/>
                <a:ext cx="77735" cy="47047"/>
              </a:xfrm>
              <a:custGeom>
                <a:avLst/>
                <a:gdLst/>
                <a:ahLst/>
                <a:cxnLst/>
                <a:rect l="l" t="t" r="r" b="b"/>
                <a:pathLst>
                  <a:path w="1335" h="808" extrusionOk="0">
                    <a:moveTo>
                      <a:pt x="652" y="1"/>
                    </a:moveTo>
                    <a:cubicBezTo>
                      <a:pt x="435" y="1"/>
                      <a:pt x="63" y="187"/>
                      <a:pt x="32" y="466"/>
                    </a:cubicBezTo>
                    <a:cubicBezTo>
                      <a:pt x="1" y="714"/>
                      <a:pt x="342" y="807"/>
                      <a:pt x="559" y="807"/>
                    </a:cubicBezTo>
                    <a:lnTo>
                      <a:pt x="683" y="807"/>
                    </a:lnTo>
                    <a:cubicBezTo>
                      <a:pt x="900" y="807"/>
                      <a:pt x="1272" y="621"/>
                      <a:pt x="1303" y="342"/>
                    </a:cubicBezTo>
                    <a:cubicBezTo>
                      <a:pt x="1334" y="94"/>
                      <a:pt x="993"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7"/>
              <p:cNvSpPr/>
              <p:nvPr/>
            </p:nvSpPr>
            <p:spPr>
              <a:xfrm rot="-10594719">
                <a:off x="-638248" y="4580252"/>
                <a:ext cx="83500" cy="47862"/>
              </a:xfrm>
              <a:custGeom>
                <a:avLst/>
                <a:gdLst/>
                <a:ahLst/>
                <a:cxnLst/>
                <a:rect l="l" t="t" r="r" b="b"/>
                <a:pathLst>
                  <a:path w="1434" h="822" extrusionOk="0">
                    <a:moveTo>
                      <a:pt x="1017" y="0"/>
                    </a:moveTo>
                    <a:cubicBezTo>
                      <a:pt x="951" y="0"/>
                      <a:pt x="895" y="6"/>
                      <a:pt x="869" y="15"/>
                    </a:cubicBezTo>
                    <a:cubicBezTo>
                      <a:pt x="621" y="15"/>
                      <a:pt x="373" y="139"/>
                      <a:pt x="218" y="356"/>
                    </a:cubicBezTo>
                    <a:lnTo>
                      <a:pt x="94" y="604"/>
                    </a:lnTo>
                    <a:cubicBezTo>
                      <a:pt x="1" y="821"/>
                      <a:pt x="497" y="821"/>
                      <a:pt x="590" y="821"/>
                    </a:cubicBezTo>
                    <a:cubicBezTo>
                      <a:pt x="838" y="790"/>
                      <a:pt x="1087" y="666"/>
                      <a:pt x="1242" y="449"/>
                    </a:cubicBezTo>
                    <a:lnTo>
                      <a:pt x="1366" y="201"/>
                    </a:lnTo>
                    <a:cubicBezTo>
                      <a:pt x="1433" y="43"/>
                      <a:pt x="1190"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7"/>
              <p:cNvSpPr/>
              <p:nvPr/>
            </p:nvSpPr>
            <p:spPr>
              <a:xfrm rot="-10594719">
                <a:off x="-500255" y="4633121"/>
                <a:ext cx="108422" cy="58750"/>
              </a:xfrm>
              <a:custGeom>
                <a:avLst/>
                <a:gdLst/>
                <a:ahLst/>
                <a:cxnLst/>
                <a:rect l="l" t="t" r="r" b="b"/>
                <a:pathLst>
                  <a:path w="1862" h="1009" extrusionOk="0">
                    <a:moveTo>
                      <a:pt x="1326" y="0"/>
                    </a:moveTo>
                    <a:cubicBezTo>
                      <a:pt x="1187" y="0"/>
                      <a:pt x="1039" y="39"/>
                      <a:pt x="931" y="85"/>
                    </a:cubicBezTo>
                    <a:lnTo>
                      <a:pt x="434" y="333"/>
                    </a:lnTo>
                    <a:cubicBezTo>
                      <a:pt x="248" y="427"/>
                      <a:pt x="0" y="644"/>
                      <a:pt x="155" y="861"/>
                    </a:cubicBezTo>
                    <a:cubicBezTo>
                      <a:pt x="248" y="969"/>
                      <a:pt x="388" y="1008"/>
                      <a:pt x="531" y="1008"/>
                    </a:cubicBezTo>
                    <a:cubicBezTo>
                      <a:pt x="675" y="1008"/>
                      <a:pt x="822" y="969"/>
                      <a:pt x="931" y="923"/>
                    </a:cubicBezTo>
                    <a:lnTo>
                      <a:pt x="1427" y="675"/>
                    </a:lnTo>
                    <a:cubicBezTo>
                      <a:pt x="1582" y="582"/>
                      <a:pt x="1861" y="364"/>
                      <a:pt x="1675" y="147"/>
                    </a:cubicBezTo>
                    <a:cubicBezTo>
                      <a:pt x="1598" y="39"/>
                      <a:pt x="1466" y="0"/>
                      <a:pt x="1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7"/>
              <p:cNvSpPr/>
              <p:nvPr/>
            </p:nvSpPr>
            <p:spPr>
              <a:xfrm rot="-10594719">
                <a:off x="-591684" y="4775174"/>
                <a:ext cx="79541" cy="47687"/>
              </a:xfrm>
              <a:custGeom>
                <a:avLst/>
                <a:gdLst/>
                <a:ahLst/>
                <a:cxnLst/>
                <a:rect l="l" t="t" r="r" b="b"/>
                <a:pathLst>
                  <a:path w="1366" h="819" extrusionOk="0">
                    <a:moveTo>
                      <a:pt x="909" y="1"/>
                    </a:moveTo>
                    <a:cubicBezTo>
                      <a:pt x="683" y="1"/>
                      <a:pt x="458" y="90"/>
                      <a:pt x="311" y="237"/>
                    </a:cubicBezTo>
                    <a:lnTo>
                      <a:pt x="186" y="361"/>
                    </a:lnTo>
                    <a:cubicBezTo>
                      <a:pt x="0" y="485"/>
                      <a:pt x="62" y="764"/>
                      <a:pt x="311" y="795"/>
                    </a:cubicBezTo>
                    <a:cubicBezTo>
                      <a:pt x="371" y="810"/>
                      <a:pt x="435" y="818"/>
                      <a:pt x="500" y="818"/>
                    </a:cubicBezTo>
                    <a:cubicBezTo>
                      <a:pt x="704" y="818"/>
                      <a:pt x="922" y="743"/>
                      <a:pt x="1086" y="578"/>
                    </a:cubicBezTo>
                    <a:lnTo>
                      <a:pt x="1210" y="454"/>
                    </a:lnTo>
                    <a:cubicBezTo>
                      <a:pt x="1365" y="330"/>
                      <a:pt x="1303" y="51"/>
                      <a:pt x="1086" y="20"/>
                    </a:cubicBezTo>
                    <a:cubicBezTo>
                      <a:pt x="1028" y="7"/>
                      <a:pt x="968" y="1"/>
                      <a:pt x="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7"/>
              <p:cNvSpPr/>
              <p:nvPr/>
            </p:nvSpPr>
            <p:spPr>
              <a:xfrm rot="-10594719">
                <a:off x="-638440" y="4931436"/>
                <a:ext cx="149997" cy="31035"/>
              </a:xfrm>
              <a:custGeom>
                <a:avLst/>
                <a:gdLst/>
                <a:ahLst/>
                <a:cxnLst/>
                <a:rect l="l" t="t" r="r" b="b"/>
                <a:pathLst>
                  <a:path w="2576" h="533" extrusionOk="0">
                    <a:moveTo>
                      <a:pt x="815" y="1"/>
                    </a:moveTo>
                    <a:cubicBezTo>
                      <a:pt x="570" y="1"/>
                      <a:pt x="351" y="118"/>
                      <a:pt x="156" y="285"/>
                    </a:cubicBezTo>
                    <a:cubicBezTo>
                      <a:pt x="1" y="502"/>
                      <a:pt x="280" y="533"/>
                      <a:pt x="435" y="533"/>
                    </a:cubicBezTo>
                    <a:lnTo>
                      <a:pt x="1676" y="533"/>
                    </a:lnTo>
                    <a:cubicBezTo>
                      <a:pt x="1955" y="533"/>
                      <a:pt x="2234" y="440"/>
                      <a:pt x="2452" y="253"/>
                    </a:cubicBezTo>
                    <a:cubicBezTo>
                      <a:pt x="2576" y="36"/>
                      <a:pt x="2296" y="5"/>
                      <a:pt x="2141" y="5"/>
                    </a:cubicBezTo>
                    <a:lnTo>
                      <a:pt x="901" y="5"/>
                    </a:lnTo>
                    <a:cubicBezTo>
                      <a:pt x="872" y="2"/>
                      <a:pt x="843" y="1"/>
                      <a:pt x="8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7"/>
              <p:cNvSpPr/>
              <p:nvPr/>
            </p:nvSpPr>
            <p:spPr>
              <a:xfrm rot="-10594719">
                <a:off x="-799362" y="4868291"/>
                <a:ext cx="115642" cy="30802"/>
              </a:xfrm>
              <a:custGeom>
                <a:avLst/>
                <a:gdLst/>
                <a:ahLst/>
                <a:cxnLst/>
                <a:rect l="l" t="t" r="r" b="b"/>
                <a:pathLst>
                  <a:path w="1986" h="529" extrusionOk="0">
                    <a:moveTo>
                      <a:pt x="1241" y="1"/>
                    </a:moveTo>
                    <a:cubicBezTo>
                      <a:pt x="869" y="1"/>
                      <a:pt x="0" y="528"/>
                      <a:pt x="776" y="528"/>
                    </a:cubicBezTo>
                    <a:cubicBezTo>
                      <a:pt x="1117" y="528"/>
                      <a:pt x="1985" y="1"/>
                      <a:pt x="12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7"/>
              <p:cNvSpPr/>
              <p:nvPr/>
            </p:nvSpPr>
            <p:spPr>
              <a:xfrm rot="-10594719">
                <a:off x="-732763" y="4721604"/>
                <a:ext cx="113022" cy="51472"/>
              </a:xfrm>
              <a:custGeom>
                <a:avLst/>
                <a:gdLst/>
                <a:ahLst/>
                <a:cxnLst/>
                <a:rect l="l" t="t" r="r" b="b"/>
                <a:pathLst>
                  <a:path w="1941" h="884" extrusionOk="0">
                    <a:moveTo>
                      <a:pt x="1487" y="0"/>
                    </a:moveTo>
                    <a:cubicBezTo>
                      <a:pt x="1452" y="0"/>
                      <a:pt x="1420" y="3"/>
                      <a:pt x="1391" y="7"/>
                    </a:cubicBezTo>
                    <a:lnTo>
                      <a:pt x="647" y="131"/>
                    </a:lnTo>
                    <a:cubicBezTo>
                      <a:pt x="399" y="162"/>
                      <a:pt x="58" y="286"/>
                      <a:pt x="27" y="566"/>
                    </a:cubicBezTo>
                    <a:cubicBezTo>
                      <a:pt x="0" y="803"/>
                      <a:pt x="242" y="883"/>
                      <a:pt x="429" y="883"/>
                    </a:cubicBezTo>
                    <a:cubicBezTo>
                      <a:pt x="463" y="883"/>
                      <a:pt x="495" y="881"/>
                      <a:pt x="523" y="876"/>
                    </a:cubicBezTo>
                    <a:lnTo>
                      <a:pt x="1267" y="752"/>
                    </a:lnTo>
                    <a:cubicBezTo>
                      <a:pt x="1515" y="721"/>
                      <a:pt x="1857" y="597"/>
                      <a:pt x="1888" y="317"/>
                    </a:cubicBezTo>
                    <a:cubicBezTo>
                      <a:pt x="1940" y="81"/>
                      <a:pt x="1680" y="0"/>
                      <a:pt x="1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7"/>
              <p:cNvSpPr/>
              <p:nvPr/>
            </p:nvSpPr>
            <p:spPr>
              <a:xfrm rot="-10594719">
                <a:off x="-778463" y="4637919"/>
                <a:ext cx="113837" cy="34354"/>
              </a:xfrm>
              <a:custGeom>
                <a:avLst/>
                <a:gdLst/>
                <a:ahLst/>
                <a:cxnLst/>
                <a:rect l="l" t="t" r="r" b="b"/>
                <a:pathLst>
                  <a:path w="1955" h="590" extrusionOk="0">
                    <a:moveTo>
                      <a:pt x="1179" y="0"/>
                    </a:moveTo>
                    <a:cubicBezTo>
                      <a:pt x="807" y="0"/>
                      <a:pt x="0" y="590"/>
                      <a:pt x="745" y="590"/>
                    </a:cubicBezTo>
                    <a:cubicBezTo>
                      <a:pt x="1117" y="590"/>
                      <a:pt x="1954" y="0"/>
                      <a:pt x="1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42" name="Google Shape;942;p7"/>
          <p:cNvGrpSpPr/>
          <p:nvPr/>
        </p:nvGrpSpPr>
        <p:grpSpPr>
          <a:xfrm rot="-10799883" flipH="1">
            <a:off x="-1195356" y="-924940"/>
            <a:ext cx="4843774" cy="2185315"/>
            <a:chOff x="5619200" y="4458200"/>
            <a:chExt cx="1647150" cy="742900"/>
          </a:xfrm>
        </p:grpSpPr>
        <p:sp>
          <p:nvSpPr>
            <p:cNvPr id="943" name="Google Shape;943;p7"/>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7"/>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7"/>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7"/>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7"/>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8" name="Google Shape;948;p7"/>
          <p:cNvGrpSpPr/>
          <p:nvPr/>
        </p:nvGrpSpPr>
        <p:grpSpPr>
          <a:xfrm rot="-2452161">
            <a:off x="5263268" y="4452240"/>
            <a:ext cx="1019006" cy="1634773"/>
            <a:chOff x="2402100" y="3854125"/>
            <a:chExt cx="435600" cy="698825"/>
          </a:xfrm>
        </p:grpSpPr>
        <p:sp>
          <p:nvSpPr>
            <p:cNvPr id="949" name="Google Shape;949;p7"/>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7"/>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7"/>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7"/>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7"/>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7"/>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7"/>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7"/>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7"/>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7"/>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7"/>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7"/>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7"/>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2" name="Google Shape;962;p7"/>
          <p:cNvGrpSpPr/>
          <p:nvPr/>
        </p:nvGrpSpPr>
        <p:grpSpPr>
          <a:xfrm rot="8607250">
            <a:off x="-672758" y="173948"/>
            <a:ext cx="1219989" cy="1925352"/>
            <a:chOff x="322650" y="2571325"/>
            <a:chExt cx="573100" cy="904450"/>
          </a:xfrm>
        </p:grpSpPr>
        <p:sp>
          <p:nvSpPr>
            <p:cNvPr id="963" name="Google Shape;963;p7"/>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7"/>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7"/>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7"/>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7"/>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7"/>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7"/>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0" name="Google Shape;970;p7"/>
          <p:cNvGrpSpPr/>
          <p:nvPr/>
        </p:nvGrpSpPr>
        <p:grpSpPr>
          <a:xfrm rot="9764690">
            <a:off x="2589182" y="-1536019"/>
            <a:ext cx="1546779" cy="2481535"/>
            <a:chOff x="2402100" y="3854125"/>
            <a:chExt cx="435600" cy="698825"/>
          </a:xfrm>
        </p:grpSpPr>
        <p:sp>
          <p:nvSpPr>
            <p:cNvPr id="971" name="Google Shape;971;p7"/>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7"/>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7"/>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7"/>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7"/>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7"/>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7"/>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7"/>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7"/>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7"/>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7"/>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7"/>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7"/>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4" name="Google Shape;984;p7"/>
          <p:cNvGrpSpPr/>
          <p:nvPr/>
        </p:nvGrpSpPr>
        <p:grpSpPr>
          <a:xfrm>
            <a:off x="952179" y="620766"/>
            <a:ext cx="548733" cy="498301"/>
            <a:chOff x="3652400" y="3788700"/>
            <a:chExt cx="700450" cy="636075"/>
          </a:xfrm>
        </p:grpSpPr>
        <p:sp>
          <p:nvSpPr>
            <p:cNvPr id="985" name="Google Shape;985;p7"/>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7"/>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7"/>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7"/>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7"/>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7"/>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7"/>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7"/>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7"/>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7"/>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7"/>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7"/>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7"/>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7"/>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7"/>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00"/>
        <p:cNvGrpSpPr/>
        <p:nvPr/>
      </p:nvGrpSpPr>
      <p:grpSpPr>
        <a:xfrm>
          <a:off x="0" y="0"/>
          <a:ext cx="0" cy="0"/>
          <a:chOff x="0" y="0"/>
          <a:chExt cx="0" cy="0"/>
        </a:xfrm>
      </p:grpSpPr>
      <p:sp>
        <p:nvSpPr>
          <p:cNvPr id="1001" name="Google Shape;1001;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solidFill>
                <a:schemeClr val="dk1"/>
              </a:solidFill>
            </a:endParaRPr>
          </a:p>
        </p:txBody>
      </p:sp>
      <p:grpSp>
        <p:nvGrpSpPr>
          <p:cNvPr id="1002" name="Google Shape;1002;p8"/>
          <p:cNvGrpSpPr/>
          <p:nvPr/>
        </p:nvGrpSpPr>
        <p:grpSpPr>
          <a:xfrm rot="10800000" flipH="1">
            <a:off x="4571990" y="-432411"/>
            <a:ext cx="5995306" cy="3699551"/>
            <a:chOff x="4178350" y="2375050"/>
            <a:chExt cx="938350" cy="515775"/>
          </a:xfrm>
        </p:grpSpPr>
        <p:sp>
          <p:nvSpPr>
            <p:cNvPr id="1003" name="Google Shape;1003;p8"/>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8"/>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8"/>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8"/>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8"/>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8"/>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8"/>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0" name="Google Shape;1010;p8"/>
          <p:cNvSpPr txBox="1">
            <a:spLocks noGrp="1"/>
          </p:cNvSpPr>
          <p:nvPr>
            <p:ph type="title"/>
          </p:nvPr>
        </p:nvSpPr>
        <p:spPr>
          <a:xfrm>
            <a:off x="5953125" y="526350"/>
            <a:ext cx="2476800" cy="4090800"/>
          </a:xfrm>
          <a:prstGeom prst="rect">
            <a:avLst/>
          </a:prstGeom>
        </p:spPr>
        <p:txBody>
          <a:bodyPr spcFirstLastPara="1" wrap="square" lIns="91425" tIns="91425" rIns="91425" bIns="91425" anchor="t" anchorCtr="0">
            <a:noAutofit/>
          </a:bodyPr>
          <a:lstStyle>
            <a:lvl1pPr lvl="0" algn="r">
              <a:spcBef>
                <a:spcPts val="0"/>
              </a:spcBef>
              <a:spcAft>
                <a:spcPts val="0"/>
              </a:spcAft>
              <a:buSzPts val="3200"/>
              <a:buNone/>
              <a:defRPr sz="3200" b="1"/>
            </a:lvl1pPr>
            <a:lvl2pPr lvl="1" algn="r">
              <a:spcBef>
                <a:spcPts val="0"/>
              </a:spcBef>
              <a:spcAft>
                <a:spcPts val="0"/>
              </a:spcAft>
              <a:buSzPts val="4800"/>
              <a:buNone/>
              <a:defRPr sz="4800"/>
            </a:lvl2pPr>
            <a:lvl3pPr lvl="2" algn="r">
              <a:spcBef>
                <a:spcPts val="0"/>
              </a:spcBef>
              <a:spcAft>
                <a:spcPts val="0"/>
              </a:spcAft>
              <a:buSzPts val="4800"/>
              <a:buNone/>
              <a:defRPr sz="4800"/>
            </a:lvl3pPr>
            <a:lvl4pPr lvl="3" algn="r">
              <a:spcBef>
                <a:spcPts val="0"/>
              </a:spcBef>
              <a:spcAft>
                <a:spcPts val="0"/>
              </a:spcAft>
              <a:buSzPts val="4800"/>
              <a:buNone/>
              <a:defRPr sz="4800"/>
            </a:lvl4pPr>
            <a:lvl5pPr lvl="4" algn="r">
              <a:spcBef>
                <a:spcPts val="0"/>
              </a:spcBef>
              <a:spcAft>
                <a:spcPts val="0"/>
              </a:spcAft>
              <a:buSzPts val="4800"/>
              <a:buNone/>
              <a:defRPr sz="4800"/>
            </a:lvl5pPr>
            <a:lvl6pPr lvl="5" algn="r">
              <a:spcBef>
                <a:spcPts val="0"/>
              </a:spcBef>
              <a:spcAft>
                <a:spcPts val="0"/>
              </a:spcAft>
              <a:buSzPts val="4800"/>
              <a:buNone/>
              <a:defRPr sz="4800"/>
            </a:lvl6pPr>
            <a:lvl7pPr lvl="6" algn="r">
              <a:spcBef>
                <a:spcPts val="0"/>
              </a:spcBef>
              <a:spcAft>
                <a:spcPts val="0"/>
              </a:spcAft>
              <a:buSzPts val="4800"/>
              <a:buNone/>
              <a:defRPr sz="4800"/>
            </a:lvl7pPr>
            <a:lvl8pPr lvl="7" algn="r">
              <a:spcBef>
                <a:spcPts val="0"/>
              </a:spcBef>
              <a:spcAft>
                <a:spcPts val="0"/>
              </a:spcAft>
              <a:buSzPts val="4800"/>
              <a:buNone/>
              <a:defRPr sz="4800"/>
            </a:lvl8pPr>
            <a:lvl9pPr lvl="8" algn="r">
              <a:spcBef>
                <a:spcPts val="0"/>
              </a:spcBef>
              <a:spcAft>
                <a:spcPts val="0"/>
              </a:spcAft>
              <a:buSzPts val="4800"/>
              <a:buNone/>
              <a:defRPr sz="4800"/>
            </a:lvl9pPr>
          </a:lstStyle>
          <a:p>
            <a:endParaRPr/>
          </a:p>
        </p:txBody>
      </p:sp>
      <p:grpSp>
        <p:nvGrpSpPr>
          <p:cNvPr id="1011" name="Google Shape;1011;p8"/>
          <p:cNvGrpSpPr/>
          <p:nvPr/>
        </p:nvGrpSpPr>
        <p:grpSpPr>
          <a:xfrm>
            <a:off x="-1130481" y="4057287"/>
            <a:ext cx="4742310" cy="2138883"/>
            <a:chOff x="5619200" y="4458200"/>
            <a:chExt cx="1647150" cy="742900"/>
          </a:xfrm>
        </p:grpSpPr>
        <p:sp>
          <p:nvSpPr>
            <p:cNvPr id="1012" name="Google Shape;1012;p8"/>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8"/>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8"/>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8"/>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8"/>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7" name="Google Shape;1017;p8"/>
          <p:cNvGrpSpPr/>
          <p:nvPr/>
        </p:nvGrpSpPr>
        <p:grpSpPr>
          <a:xfrm rot="2025103">
            <a:off x="3868157" y="4340549"/>
            <a:ext cx="1166943" cy="1841636"/>
            <a:chOff x="322650" y="2571325"/>
            <a:chExt cx="573100" cy="904450"/>
          </a:xfrm>
        </p:grpSpPr>
        <p:sp>
          <p:nvSpPr>
            <p:cNvPr id="1018" name="Google Shape;1018;p8"/>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8"/>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8"/>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8"/>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8"/>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8"/>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8"/>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5" name="Google Shape;1025;p8"/>
          <p:cNvGrpSpPr/>
          <p:nvPr/>
        </p:nvGrpSpPr>
        <p:grpSpPr>
          <a:xfrm>
            <a:off x="4347838" y="95238"/>
            <a:ext cx="700450" cy="636075"/>
            <a:chOff x="3652400" y="3788700"/>
            <a:chExt cx="700450" cy="636075"/>
          </a:xfrm>
        </p:grpSpPr>
        <p:sp>
          <p:nvSpPr>
            <p:cNvPr id="1026" name="Google Shape;1026;p8"/>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8"/>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8"/>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8"/>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8"/>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8"/>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8"/>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8"/>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8"/>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8"/>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8"/>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8"/>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8"/>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8"/>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8"/>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 name="Google Shape;1041;p8"/>
          <p:cNvGrpSpPr/>
          <p:nvPr/>
        </p:nvGrpSpPr>
        <p:grpSpPr>
          <a:xfrm>
            <a:off x="-210841" y="2666472"/>
            <a:ext cx="1039446" cy="2836051"/>
            <a:chOff x="10084800" y="4174013"/>
            <a:chExt cx="585175" cy="1594900"/>
          </a:xfrm>
        </p:grpSpPr>
        <p:sp>
          <p:nvSpPr>
            <p:cNvPr id="1042" name="Google Shape;1042;p8"/>
            <p:cNvSpPr/>
            <p:nvPr/>
          </p:nvSpPr>
          <p:spPr>
            <a:xfrm>
              <a:off x="10201075" y="4663100"/>
              <a:ext cx="103750" cy="217325"/>
            </a:xfrm>
            <a:custGeom>
              <a:avLst/>
              <a:gdLst/>
              <a:ahLst/>
              <a:cxnLst/>
              <a:rect l="l" t="t" r="r" b="b"/>
              <a:pathLst>
                <a:path w="4150" h="8693" extrusionOk="0">
                  <a:moveTo>
                    <a:pt x="430" y="0"/>
                  </a:moveTo>
                  <a:cubicBezTo>
                    <a:pt x="247" y="0"/>
                    <a:pt x="0" y="124"/>
                    <a:pt x="44" y="233"/>
                  </a:cubicBezTo>
                  <a:cubicBezTo>
                    <a:pt x="1595" y="2839"/>
                    <a:pt x="2774" y="5661"/>
                    <a:pt x="3549" y="8608"/>
                  </a:cubicBezTo>
                  <a:cubicBezTo>
                    <a:pt x="3559" y="8668"/>
                    <a:pt x="3626" y="8692"/>
                    <a:pt x="3710" y="8692"/>
                  </a:cubicBezTo>
                  <a:cubicBezTo>
                    <a:pt x="3890" y="8692"/>
                    <a:pt x="4150" y="8580"/>
                    <a:pt x="4108" y="8453"/>
                  </a:cubicBezTo>
                  <a:cubicBezTo>
                    <a:pt x="3332" y="5506"/>
                    <a:pt x="2153" y="2684"/>
                    <a:pt x="602" y="78"/>
                  </a:cubicBezTo>
                  <a:cubicBezTo>
                    <a:pt x="575" y="22"/>
                    <a:pt x="508" y="0"/>
                    <a:pt x="4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3" name="Google Shape;1043;p8"/>
            <p:cNvGrpSpPr/>
            <p:nvPr/>
          </p:nvGrpSpPr>
          <p:grpSpPr>
            <a:xfrm>
              <a:off x="10084800" y="4174013"/>
              <a:ext cx="585175" cy="1594900"/>
              <a:chOff x="1833925" y="1604075"/>
              <a:chExt cx="585175" cy="1594900"/>
            </a:xfrm>
          </p:grpSpPr>
          <p:sp>
            <p:nvSpPr>
              <p:cNvPr id="1044" name="Google Shape;1044;p8"/>
              <p:cNvSpPr/>
              <p:nvPr/>
            </p:nvSpPr>
            <p:spPr>
              <a:xfrm>
                <a:off x="2027925" y="1604075"/>
                <a:ext cx="134950" cy="358975"/>
              </a:xfrm>
              <a:custGeom>
                <a:avLst/>
                <a:gdLst/>
                <a:ahLst/>
                <a:cxnLst/>
                <a:rect l="l" t="t" r="r" b="b"/>
                <a:pathLst>
                  <a:path w="5398" h="14359" extrusionOk="0">
                    <a:moveTo>
                      <a:pt x="4094" y="880"/>
                    </a:moveTo>
                    <a:cubicBezTo>
                      <a:pt x="3945" y="5093"/>
                      <a:pt x="4596" y="9613"/>
                      <a:pt x="2427" y="13385"/>
                    </a:cubicBezTo>
                    <a:lnTo>
                      <a:pt x="2427" y="13385"/>
                    </a:lnTo>
                    <a:cubicBezTo>
                      <a:pt x="2404" y="11300"/>
                      <a:pt x="2747" y="9204"/>
                      <a:pt x="3413" y="7206"/>
                    </a:cubicBezTo>
                    <a:cubicBezTo>
                      <a:pt x="3437" y="7146"/>
                      <a:pt x="3367" y="7119"/>
                      <a:pt x="3269" y="7119"/>
                    </a:cubicBezTo>
                    <a:cubicBezTo>
                      <a:pt x="3115" y="7119"/>
                      <a:pt x="2892" y="7186"/>
                      <a:pt x="2854" y="7300"/>
                    </a:cubicBezTo>
                    <a:cubicBezTo>
                      <a:pt x="2236" y="9154"/>
                      <a:pt x="1896" y="11116"/>
                      <a:pt x="1869" y="13078"/>
                    </a:cubicBezTo>
                    <a:lnTo>
                      <a:pt x="1869" y="13078"/>
                    </a:lnTo>
                    <a:cubicBezTo>
                      <a:pt x="787" y="8892"/>
                      <a:pt x="1605" y="4426"/>
                      <a:pt x="4094" y="880"/>
                    </a:cubicBezTo>
                    <a:close/>
                    <a:moveTo>
                      <a:pt x="4552" y="1"/>
                    </a:moveTo>
                    <a:cubicBezTo>
                      <a:pt x="4409" y="1"/>
                      <a:pt x="4198" y="94"/>
                      <a:pt x="4157" y="134"/>
                    </a:cubicBezTo>
                    <a:cubicBezTo>
                      <a:pt x="993" y="4042"/>
                      <a:pt x="1" y="9285"/>
                      <a:pt x="1552" y="14062"/>
                    </a:cubicBezTo>
                    <a:cubicBezTo>
                      <a:pt x="1570" y="14107"/>
                      <a:pt x="1630" y="14126"/>
                      <a:pt x="1706" y="14126"/>
                    </a:cubicBezTo>
                    <a:cubicBezTo>
                      <a:pt x="1761" y="14126"/>
                      <a:pt x="1824" y="14116"/>
                      <a:pt x="1884" y="14099"/>
                    </a:cubicBezTo>
                    <a:lnTo>
                      <a:pt x="1884" y="14099"/>
                    </a:lnTo>
                    <a:cubicBezTo>
                      <a:pt x="1887" y="14159"/>
                      <a:pt x="1890" y="14219"/>
                      <a:pt x="1893" y="14279"/>
                    </a:cubicBezTo>
                    <a:cubicBezTo>
                      <a:pt x="1893" y="14337"/>
                      <a:pt x="1938" y="14358"/>
                      <a:pt x="2001" y="14358"/>
                    </a:cubicBezTo>
                    <a:cubicBezTo>
                      <a:pt x="2143" y="14358"/>
                      <a:pt x="2377" y="14250"/>
                      <a:pt x="2420" y="14186"/>
                    </a:cubicBezTo>
                    <a:cubicBezTo>
                      <a:pt x="5398" y="10060"/>
                      <a:pt x="4405" y="4880"/>
                      <a:pt x="4685" y="103"/>
                    </a:cubicBezTo>
                    <a:cubicBezTo>
                      <a:pt x="4685" y="27"/>
                      <a:pt x="4628" y="1"/>
                      <a:pt x="4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8"/>
              <p:cNvSpPr/>
              <p:nvPr/>
            </p:nvSpPr>
            <p:spPr>
              <a:xfrm>
                <a:off x="1884475" y="1870300"/>
                <a:ext cx="202725" cy="108300"/>
              </a:xfrm>
              <a:custGeom>
                <a:avLst/>
                <a:gdLst/>
                <a:ahLst/>
                <a:cxnLst/>
                <a:rect l="l" t="t" r="r" b="b"/>
                <a:pathLst>
                  <a:path w="8109" h="4332" extrusionOk="0">
                    <a:moveTo>
                      <a:pt x="922" y="458"/>
                    </a:moveTo>
                    <a:lnTo>
                      <a:pt x="922" y="458"/>
                    </a:lnTo>
                    <a:cubicBezTo>
                      <a:pt x="3198" y="721"/>
                      <a:pt x="5543" y="1701"/>
                      <a:pt x="7171" y="3337"/>
                    </a:cubicBezTo>
                    <a:lnTo>
                      <a:pt x="7171" y="3337"/>
                    </a:lnTo>
                    <a:cubicBezTo>
                      <a:pt x="6422" y="3643"/>
                      <a:pt x="5661" y="3879"/>
                      <a:pt x="4930" y="3879"/>
                    </a:cubicBezTo>
                    <a:cubicBezTo>
                      <a:pt x="4155" y="3879"/>
                      <a:pt x="3415" y="3614"/>
                      <a:pt x="2761" y="2885"/>
                    </a:cubicBezTo>
                    <a:cubicBezTo>
                      <a:pt x="2088" y="2132"/>
                      <a:pt x="1509" y="1262"/>
                      <a:pt x="922" y="458"/>
                    </a:cubicBezTo>
                    <a:close/>
                    <a:moveTo>
                      <a:pt x="496" y="1"/>
                    </a:moveTo>
                    <a:cubicBezTo>
                      <a:pt x="372" y="1"/>
                      <a:pt x="0" y="125"/>
                      <a:pt x="155" y="311"/>
                    </a:cubicBezTo>
                    <a:cubicBezTo>
                      <a:pt x="1117" y="1614"/>
                      <a:pt x="2078" y="3537"/>
                      <a:pt x="3629" y="4126"/>
                    </a:cubicBezTo>
                    <a:cubicBezTo>
                      <a:pt x="4013" y="4271"/>
                      <a:pt x="4399" y="4332"/>
                      <a:pt x="4784" y="4332"/>
                    </a:cubicBezTo>
                    <a:cubicBezTo>
                      <a:pt x="5697" y="4332"/>
                      <a:pt x="6601" y="3990"/>
                      <a:pt x="7445" y="3627"/>
                    </a:cubicBezTo>
                    <a:lnTo>
                      <a:pt x="7445" y="3627"/>
                    </a:lnTo>
                    <a:cubicBezTo>
                      <a:pt x="7456" y="3638"/>
                      <a:pt x="7466" y="3650"/>
                      <a:pt x="7476" y="3661"/>
                    </a:cubicBezTo>
                    <a:cubicBezTo>
                      <a:pt x="7517" y="3710"/>
                      <a:pt x="7585" y="3731"/>
                      <a:pt x="7658" y="3731"/>
                    </a:cubicBezTo>
                    <a:cubicBezTo>
                      <a:pt x="7861" y="3731"/>
                      <a:pt x="8109" y="3572"/>
                      <a:pt x="7972" y="3413"/>
                    </a:cubicBezTo>
                    <a:lnTo>
                      <a:pt x="8003" y="3413"/>
                    </a:lnTo>
                    <a:cubicBezTo>
                      <a:pt x="7964" y="3369"/>
                      <a:pt x="7924" y="3326"/>
                      <a:pt x="7884" y="3283"/>
                    </a:cubicBezTo>
                    <a:lnTo>
                      <a:pt x="7884" y="3283"/>
                    </a:lnTo>
                    <a:cubicBezTo>
                      <a:pt x="7871" y="3254"/>
                      <a:pt x="7846" y="3228"/>
                      <a:pt x="7814" y="3208"/>
                    </a:cubicBezTo>
                    <a:lnTo>
                      <a:pt x="7814" y="3208"/>
                    </a:lnTo>
                    <a:cubicBezTo>
                      <a:pt x="5950" y="1259"/>
                      <a:pt x="3165" y="180"/>
                      <a:pt x="4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8"/>
              <p:cNvSpPr/>
              <p:nvPr/>
            </p:nvSpPr>
            <p:spPr>
              <a:xfrm>
                <a:off x="2086025" y="1908300"/>
                <a:ext cx="295550" cy="250075"/>
              </a:xfrm>
              <a:custGeom>
                <a:avLst/>
                <a:gdLst/>
                <a:ahLst/>
                <a:cxnLst/>
                <a:rect l="l" t="t" r="r" b="b"/>
                <a:pathLst>
                  <a:path w="11822" h="10003" extrusionOk="0">
                    <a:moveTo>
                      <a:pt x="10439" y="159"/>
                    </a:moveTo>
                    <a:cubicBezTo>
                      <a:pt x="10598" y="159"/>
                      <a:pt x="10713" y="195"/>
                      <a:pt x="10767" y="280"/>
                    </a:cubicBezTo>
                    <a:cubicBezTo>
                      <a:pt x="11108" y="745"/>
                      <a:pt x="10426" y="1427"/>
                      <a:pt x="10177" y="1800"/>
                    </a:cubicBezTo>
                    <a:cubicBezTo>
                      <a:pt x="8750" y="3971"/>
                      <a:pt x="7541" y="6453"/>
                      <a:pt x="5183" y="7693"/>
                    </a:cubicBezTo>
                    <a:cubicBezTo>
                      <a:pt x="3882" y="8381"/>
                      <a:pt x="2425" y="8563"/>
                      <a:pt x="1105" y="9132"/>
                    </a:cubicBezTo>
                    <a:lnTo>
                      <a:pt x="1105" y="9132"/>
                    </a:lnTo>
                    <a:cubicBezTo>
                      <a:pt x="1736" y="7296"/>
                      <a:pt x="2678" y="5568"/>
                      <a:pt x="3911" y="4033"/>
                    </a:cubicBezTo>
                    <a:cubicBezTo>
                      <a:pt x="4656" y="3133"/>
                      <a:pt x="5587" y="2327"/>
                      <a:pt x="6579" y="1707"/>
                    </a:cubicBezTo>
                    <a:cubicBezTo>
                      <a:pt x="6951" y="1467"/>
                      <a:pt x="9485" y="159"/>
                      <a:pt x="10439" y="159"/>
                    </a:cubicBezTo>
                    <a:close/>
                    <a:moveTo>
                      <a:pt x="11635" y="1"/>
                    </a:moveTo>
                    <a:cubicBezTo>
                      <a:pt x="5999" y="180"/>
                      <a:pt x="2247" y="4445"/>
                      <a:pt x="489" y="9435"/>
                    </a:cubicBezTo>
                    <a:lnTo>
                      <a:pt x="489" y="9435"/>
                    </a:lnTo>
                    <a:cubicBezTo>
                      <a:pt x="356" y="9510"/>
                      <a:pt x="225" y="9591"/>
                      <a:pt x="96" y="9679"/>
                    </a:cubicBezTo>
                    <a:cubicBezTo>
                      <a:pt x="1" y="9747"/>
                      <a:pt x="55" y="9773"/>
                      <a:pt x="154" y="9773"/>
                    </a:cubicBezTo>
                    <a:cubicBezTo>
                      <a:pt x="221" y="9773"/>
                      <a:pt x="309" y="9761"/>
                      <a:pt x="384" y="9742"/>
                    </a:cubicBezTo>
                    <a:lnTo>
                      <a:pt x="384" y="9742"/>
                    </a:lnTo>
                    <a:cubicBezTo>
                      <a:pt x="360" y="9814"/>
                      <a:pt x="336" y="9886"/>
                      <a:pt x="313" y="9958"/>
                    </a:cubicBezTo>
                    <a:cubicBezTo>
                      <a:pt x="303" y="9989"/>
                      <a:pt x="355" y="10002"/>
                      <a:pt x="430" y="10002"/>
                    </a:cubicBezTo>
                    <a:cubicBezTo>
                      <a:pt x="582" y="10002"/>
                      <a:pt x="830" y="9947"/>
                      <a:pt x="872" y="9865"/>
                    </a:cubicBezTo>
                    <a:cubicBezTo>
                      <a:pt x="919" y="9704"/>
                      <a:pt x="969" y="9543"/>
                      <a:pt x="1021" y="9384"/>
                    </a:cubicBezTo>
                    <a:lnTo>
                      <a:pt x="1021" y="9384"/>
                    </a:lnTo>
                    <a:cubicBezTo>
                      <a:pt x="2994" y="8323"/>
                      <a:pt x="5268" y="8487"/>
                      <a:pt x="7013" y="6856"/>
                    </a:cubicBezTo>
                    <a:cubicBezTo>
                      <a:pt x="8999" y="4995"/>
                      <a:pt x="10332" y="2327"/>
                      <a:pt x="11790" y="63"/>
                    </a:cubicBezTo>
                    <a:cubicBezTo>
                      <a:pt x="11821" y="1"/>
                      <a:pt x="11635" y="1"/>
                      <a:pt x="116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8"/>
              <p:cNvSpPr/>
              <p:nvPr/>
            </p:nvSpPr>
            <p:spPr>
              <a:xfrm>
                <a:off x="2085050" y="2026925"/>
                <a:ext cx="159325" cy="134975"/>
              </a:xfrm>
              <a:custGeom>
                <a:avLst/>
                <a:gdLst/>
                <a:ahLst/>
                <a:cxnLst/>
                <a:rect l="l" t="t" r="r" b="b"/>
                <a:pathLst>
                  <a:path w="6373" h="5399" extrusionOk="0">
                    <a:moveTo>
                      <a:pt x="6219" y="0"/>
                    </a:moveTo>
                    <a:cubicBezTo>
                      <a:pt x="6093" y="0"/>
                      <a:pt x="5895" y="42"/>
                      <a:pt x="5843" y="95"/>
                    </a:cubicBezTo>
                    <a:cubicBezTo>
                      <a:pt x="3609" y="1521"/>
                      <a:pt x="1345" y="3010"/>
                      <a:pt x="11" y="5368"/>
                    </a:cubicBezTo>
                    <a:cubicBezTo>
                      <a:pt x="1" y="5388"/>
                      <a:pt x="49" y="5399"/>
                      <a:pt x="121" y="5399"/>
                    </a:cubicBezTo>
                    <a:cubicBezTo>
                      <a:pt x="266" y="5399"/>
                      <a:pt x="507" y="5357"/>
                      <a:pt x="569" y="5275"/>
                    </a:cubicBezTo>
                    <a:cubicBezTo>
                      <a:pt x="1872" y="2948"/>
                      <a:pt x="4075" y="1490"/>
                      <a:pt x="6277" y="95"/>
                    </a:cubicBezTo>
                    <a:cubicBezTo>
                      <a:pt x="6373" y="26"/>
                      <a:pt x="6318" y="0"/>
                      <a:pt x="6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8"/>
              <p:cNvSpPr/>
              <p:nvPr/>
            </p:nvSpPr>
            <p:spPr>
              <a:xfrm>
                <a:off x="1884125" y="1950475"/>
                <a:ext cx="191100" cy="386625"/>
              </a:xfrm>
              <a:custGeom>
                <a:avLst/>
                <a:gdLst/>
                <a:ahLst/>
                <a:cxnLst/>
                <a:rect l="l" t="t" r="r" b="b"/>
                <a:pathLst>
                  <a:path w="7644" h="15465" extrusionOk="0">
                    <a:moveTo>
                      <a:pt x="910" y="1196"/>
                    </a:moveTo>
                    <a:lnTo>
                      <a:pt x="910" y="1196"/>
                    </a:lnTo>
                    <a:cubicBezTo>
                      <a:pt x="2660" y="3053"/>
                      <a:pt x="4391" y="4874"/>
                      <a:pt x="5163" y="7402"/>
                    </a:cubicBezTo>
                    <a:cubicBezTo>
                      <a:pt x="5809" y="9546"/>
                      <a:pt x="6240" y="11775"/>
                      <a:pt x="6437" y="14019"/>
                    </a:cubicBezTo>
                    <a:lnTo>
                      <a:pt x="6437" y="14019"/>
                    </a:lnTo>
                    <a:cubicBezTo>
                      <a:pt x="5962" y="13632"/>
                      <a:pt x="5458" y="13280"/>
                      <a:pt x="5008" y="12830"/>
                    </a:cubicBezTo>
                    <a:cubicBezTo>
                      <a:pt x="4016" y="11838"/>
                      <a:pt x="3581" y="10504"/>
                      <a:pt x="3178" y="9201"/>
                    </a:cubicBezTo>
                    <a:cubicBezTo>
                      <a:pt x="2388" y="6533"/>
                      <a:pt x="1646" y="3864"/>
                      <a:pt x="910" y="1196"/>
                    </a:cubicBezTo>
                    <a:close/>
                    <a:moveTo>
                      <a:pt x="421" y="1"/>
                    </a:moveTo>
                    <a:cubicBezTo>
                      <a:pt x="246" y="1"/>
                      <a:pt x="0" y="103"/>
                      <a:pt x="45" y="237"/>
                    </a:cubicBezTo>
                    <a:cubicBezTo>
                      <a:pt x="48" y="246"/>
                      <a:pt x="50" y="256"/>
                      <a:pt x="53" y="265"/>
                    </a:cubicBezTo>
                    <a:lnTo>
                      <a:pt x="53" y="265"/>
                    </a:lnTo>
                    <a:lnTo>
                      <a:pt x="45" y="268"/>
                    </a:lnTo>
                    <a:cubicBezTo>
                      <a:pt x="49" y="272"/>
                      <a:pt x="53" y="277"/>
                      <a:pt x="58" y="281"/>
                    </a:cubicBezTo>
                    <a:lnTo>
                      <a:pt x="58" y="281"/>
                    </a:lnTo>
                    <a:cubicBezTo>
                      <a:pt x="952" y="3462"/>
                      <a:pt x="1756" y="6704"/>
                      <a:pt x="2806" y="9884"/>
                    </a:cubicBezTo>
                    <a:cubicBezTo>
                      <a:pt x="3085" y="10969"/>
                      <a:pt x="3612" y="11962"/>
                      <a:pt x="4295" y="12830"/>
                    </a:cubicBezTo>
                    <a:cubicBezTo>
                      <a:pt x="4947" y="13580"/>
                      <a:pt x="5808" y="14047"/>
                      <a:pt x="6493" y="14745"/>
                    </a:cubicBezTo>
                    <a:lnTo>
                      <a:pt x="6493" y="14745"/>
                    </a:lnTo>
                    <a:cubicBezTo>
                      <a:pt x="6507" y="14955"/>
                      <a:pt x="6518" y="15164"/>
                      <a:pt x="6528" y="15374"/>
                    </a:cubicBezTo>
                    <a:cubicBezTo>
                      <a:pt x="6528" y="15437"/>
                      <a:pt x="6593" y="15465"/>
                      <a:pt x="6678" y="15465"/>
                    </a:cubicBezTo>
                    <a:cubicBezTo>
                      <a:pt x="6780" y="15465"/>
                      <a:pt x="6911" y="15426"/>
                      <a:pt x="6997" y="15363"/>
                    </a:cubicBezTo>
                    <a:lnTo>
                      <a:pt x="6997" y="15363"/>
                    </a:lnTo>
                    <a:cubicBezTo>
                      <a:pt x="7006" y="15377"/>
                      <a:pt x="7015" y="15391"/>
                      <a:pt x="7024" y="15405"/>
                    </a:cubicBezTo>
                    <a:cubicBezTo>
                      <a:pt x="7049" y="15446"/>
                      <a:pt x="7105" y="15463"/>
                      <a:pt x="7172" y="15463"/>
                    </a:cubicBezTo>
                    <a:cubicBezTo>
                      <a:pt x="7363" y="15463"/>
                      <a:pt x="7643" y="15325"/>
                      <a:pt x="7552" y="15188"/>
                    </a:cubicBezTo>
                    <a:cubicBezTo>
                      <a:pt x="7400" y="14961"/>
                      <a:pt x="7232" y="14760"/>
                      <a:pt x="7053" y="14576"/>
                    </a:cubicBezTo>
                    <a:lnTo>
                      <a:pt x="7053" y="14576"/>
                    </a:lnTo>
                    <a:cubicBezTo>
                      <a:pt x="6888" y="11848"/>
                      <a:pt x="6398" y="9153"/>
                      <a:pt x="5535" y="6565"/>
                    </a:cubicBezTo>
                    <a:cubicBezTo>
                      <a:pt x="4641" y="3974"/>
                      <a:pt x="2429" y="2089"/>
                      <a:pt x="605" y="86"/>
                    </a:cubicBezTo>
                    <a:lnTo>
                      <a:pt x="605" y="86"/>
                    </a:lnTo>
                    <a:cubicBezTo>
                      <a:pt x="604" y="85"/>
                      <a:pt x="604" y="83"/>
                      <a:pt x="603" y="82"/>
                    </a:cubicBezTo>
                    <a:lnTo>
                      <a:pt x="601" y="82"/>
                    </a:lnTo>
                    <a:lnTo>
                      <a:pt x="601" y="82"/>
                    </a:lnTo>
                    <a:cubicBezTo>
                      <a:pt x="592" y="72"/>
                      <a:pt x="582" y="61"/>
                      <a:pt x="572" y="51"/>
                    </a:cubicBezTo>
                    <a:cubicBezTo>
                      <a:pt x="546" y="16"/>
                      <a:pt x="489" y="1"/>
                      <a:pt x="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8"/>
              <p:cNvSpPr/>
              <p:nvPr/>
            </p:nvSpPr>
            <p:spPr>
              <a:xfrm>
                <a:off x="2047325" y="1954175"/>
                <a:ext cx="256350" cy="1244800"/>
              </a:xfrm>
              <a:custGeom>
                <a:avLst/>
                <a:gdLst/>
                <a:ahLst/>
                <a:cxnLst/>
                <a:rect l="l" t="t" r="r" b="b"/>
                <a:pathLst>
                  <a:path w="10254" h="49792" extrusionOk="0">
                    <a:moveTo>
                      <a:pt x="938" y="0"/>
                    </a:moveTo>
                    <a:cubicBezTo>
                      <a:pt x="748" y="0"/>
                      <a:pt x="510" y="168"/>
                      <a:pt x="620" y="368"/>
                    </a:cubicBezTo>
                    <a:cubicBezTo>
                      <a:pt x="1737" y="2384"/>
                      <a:pt x="2171" y="4742"/>
                      <a:pt x="1799" y="7037"/>
                    </a:cubicBezTo>
                    <a:cubicBezTo>
                      <a:pt x="1458" y="9022"/>
                      <a:pt x="496" y="10759"/>
                      <a:pt x="310" y="12807"/>
                    </a:cubicBezTo>
                    <a:cubicBezTo>
                      <a:pt x="0" y="16901"/>
                      <a:pt x="279" y="21058"/>
                      <a:pt x="1210" y="25090"/>
                    </a:cubicBezTo>
                    <a:cubicBezTo>
                      <a:pt x="2140" y="29340"/>
                      <a:pt x="2947" y="33714"/>
                      <a:pt x="4188" y="37901"/>
                    </a:cubicBezTo>
                    <a:cubicBezTo>
                      <a:pt x="5428" y="42120"/>
                      <a:pt x="7538" y="45904"/>
                      <a:pt x="9616" y="49688"/>
                    </a:cubicBezTo>
                    <a:cubicBezTo>
                      <a:pt x="9652" y="49761"/>
                      <a:pt x="9726" y="49791"/>
                      <a:pt x="9808" y="49791"/>
                    </a:cubicBezTo>
                    <a:cubicBezTo>
                      <a:pt x="10006" y="49791"/>
                      <a:pt x="10253" y="49616"/>
                      <a:pt x="10143" y="49440"/>
                    </a:cubicBezTo>
                    <a:cubicBezTo>
                      <a:pt x="7848" y="45346"/>
                      <a:pt x="5646" y="41220"/>
                      <a:pt x="4436" y="36660"/>
                    </a:cubicBezTo>
                    <a:cubicBezTo>
                      <a:pt x="3319" y="32380"/>
                      <a:pt x="2358" y="28006"/>
                      <a:pt x="1489" y="23632"/>
                    </a:cubicBezTo>
                    <a:cubicBezTo>
                      <a:pt x="620" y="19476"/>
                      <a:pt x="93" y="14109"/>
                      <a:pt x="1458" y="9984"/>
                    </a:cubicBezTo>
                    <a:cubicBezTo>
                      <a:pt x="2575" y="6510"/>
                      <a:pt x="2916" y="3470"/>
                      <a:pt x="1117" y="89"/>
                    </a:cubicBezTo>
                    <a:cubicBezTo>
                      <a:pt x="1081" y="27"/>
                      <a:pt x="1013" y="0"/>
                      <a:pt x="9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8"/>
              <p:cNvSpPr/>
              <p:nvPr/>
            </p:nvSpPr>
            <p:spPr>
              <a:xfrm>
                <a:off x="2075975" y="2144550"/>
                <a:ext cx="192150" cy="415100"/>
              </a:xfrm>
              <a:custGeom>
                <a:avLst/>
                <a:gdLst/>
                <a:ahLst/>
                <a:cxnLst/>
                <a:rect l="l" t="t" r="r" b="b"/>
                <a:pathLst>
                  <a:path w="7686" h="16604" extrusionOk="0">
                    <a:moveTo>
                      <a:pt x="6543" y="484"/>
                    </a:moveTo>
                    <a:cubicBezTo>
                      <a:pt x="7029" y="6035"/>
                      <a:pt x="4909" y="11478"/>
                      <a:pt x="802" y="15204"/>
                    </a:cubicBezTo>
                    <a:lnTo>
                      <a:pt x="802" y="15204"/>
                    </a:lnTo>
                    <a:cubicBezTo>
                      <a:pt x="1120" y="12569"/>
                      <a:pt x="735" y="9985"/>
                      <a:pt x="1646" y="7332"/>
                    </a:cubicBezTo>
                    <a:cubicBezTo>
                      <a:pt x="2628" y="4644"/>
                      <a:pt x="4311" y="2253"/>
                      <a:pt x="6543" y="484"/>
                    </a:cubicBezTo>
                    <a:close/>
                    <a:moveTo>
                      <a:pt x="6999" y="0"/>
                    </a:moveTo>
                    <a:cubicBezTo>
                      <a:pt x="6859" y="0"/>
                      <a:pt x="6570" y="112"/>
                      <a:pt x="6547" y="135"/>
                    </a:cubicBezTo>
                    <a:cubicBezTo>
                      <a:pt x="4220" y="1873"/>
                      <a:pt x="2390" y="4199"/>
                      <a:pt x="1305" y="6867"/>
                    </a:cubicBezTo>
                    <a:cubicBezTo>
                      <a:pt x="839" y="8076"/>
                      <a:pt x="498" y="9348"/>
                      <a:pt x="343" y="10620"/>
                    </a:cubicBezTo>
                    <a:cubicBezTo>
                      <a:pt x="128" y="12337"/>
                      <a:pt x="378" y="14055"/>
                      <a:pt x="168" y="15752"/>
                    </a:cubicBezTo>
                    <a:lnTo>
                      <a:pt x="168" y="15752"/>
                    </a:lnTo>
                    <a:cubicBezTo>
                      <a:pt x="123" y="15789"/>
                      <a:pt x="78" y="15826"/>
                      <a:pt x="33" y="15862"/>
                    </a:cubicBezTo>
                    <a:cubicBezTo>
                      <a:pt x="0" y="15895"/>
                      <a:pt x="40" y="15908"/>
                      <a:pt x="108" y="15908"/>
                    </a:cubicBezTo>
                    <a:cubicBezTo>
                      <a:pt x="121" y="15908"/>
                      <a:pt x="134" y="15908"/>
                      <a:pt x="148" y="15907"/>
                    </a:cubicBezTo>
                    <a:lnTo>
                      <a:pt x="148" y="15907"/>
                    </a:lnTo>
                    <a:cubicBezTo>
                      <a:pt x="118" y="16120"/>
                      <a:pt x="80" y="16332"/>
                      <a:pt x="33" y="16545"/>
                    </a:cubicBezTo>
                    <a:cubicBezTo>
                      <a:pt x="22" y="16586"/>
                      <a:pt x="78" y="16603"/>
                      <a:pt x="157" y="16603"/>
                    </a:cubicBezTo>
                    <a:cubicBezTo>
                      <a:pt x="315" y="16603"/>
                      <a:pt x="570" y="16534"/>
                      <a:pt x="591" y="16452"/>
                    </a:cubicBezTo>
                    <a:cubicBezTo>
                      <a:pt x="653" y="16175"/>
                      <a:pt x="703" y="15899"/>
                      <a:pt x="745" y="15624"/>
                    </a:cubicBezTo>
                    <a:lnTo>
                      <a:pt x="745" y="15624"/>
                    </a:lnTo>
                    <a:cubicBezTo>
                      <a:pt x="5319" y="11833"/>
                      <a:pt x="7685" y="5968"/>
                      <a:pt x="7074" y="42"/>
                    </a:cubicBezTo>
                    <a:cubicBezTo>
                      <a:pt x="7074" y="12"/>
                      <a:pt x="7044" y="0"/>
                      <a:pt x="6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8"/>
              <p:cNvSpPr/>
              <p:nvPr/>
            </p:nvSpPr>
            <p:spPr>
              <a:xfrm>
                <a:off x="2077275" y="2314125"/>
                <a:ext cx="115650" cy="243800"/>
              </a:xfrm>
              <a:custGeom>
                <a:avLst/>
                <a:gdLst/>
                <a:ahLst/>
                <a:cxnLst/>
                <a:rect l="l" t="t" r="r" b="b"/>
                <a:pathLst>
                  <a:path w="4626" h="9752" extrusionOk="0">
                    <a:moveTo>
                      <a:pt x="4478" y="0"/>
                    </a:moveTo>
                    <a:cubicBezTo>
                      <a:pt x="4330" y="0"/>
                      <a:pt x="4103" y="49"/>
                      <a:pt x="4044" y="146"/>
                    </a:cubicBezTo>
                    <a:cubicBezTo>
                      <a:pt x="2307" y="3092"/>
                      <a:pt x="1253" y="6505"/>
                      <a:pt x="12" y="9700"/>
                    </a:cubicBezTo>
                    <a:cubicBezTo>
                      <a:pt x="0" y="9734"/>
                      <a:pt x="67" y="9752"/>
                      <a:pt x="159" y="9752"/>
                    </a:cubicBezTo>
                    <a:cubicBezTo>
                      <a:pt x="311" y="9752"/>
                      <a:pt x="531" y="9703"/>
                      <a:pt x="570" y="9607"/>
                    </a:cubicBezTo>
                    <a:cubicBezTo>
                      <a:pt x="1811" y="6412"/>
                      <a:pt x="2866" y="2999"/>
                      <a:pt x="4603" y="53"/>
                    </a:cubicBezTo>
                    <a:cubicBezTo>
                      <a:pt x="4626" y="18"/>
                      <a:pt x="4566" y="0"/>
                      <a:pt x="4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8"/>
              <p:cNvSpPr/>
              <p:nvPr/>
            </p:nvSpPr>
            <p:spPr>
              <a:xfrm>
                <a:off x="1833925" y="2362025"/>
                <a:ext cx="281650" cy="341550"/>
              </a:xfrm>
              <a:custGeom>
                <a:avLst/>
                <a:gdLst/>
                <a:ahLst/>
                <a:cxnLst/>
                <a:rect l="l" t="t" r="r" b="b"/>
                <a:pathLst>
                  <a:path w="11266" h="13662" extrusionOk="0">
                    <a:moveTo>
                      <a:pt x="1580" y="1603"/>
                    </a:moveTo>
                    <a:lnTo>
                      <a:pt x="1580" y="1603"/>
                    </a:lnTo>
                    <a:cubicBezTo>
                      <a:pt x="5401" y="4910"/>
                      <a:pt x="10119" y="7918"/>
                      <a:pt x="10677" y="13236"/>
                    </a:cubicBezTo>
                    <a:lnTo>
                      <a:pt x="10677" y="13236"/>
                    </a:lnTo>
                    <a:cubicBezTo>
                      <a:pt x="7434" y="12696"/>
                      <a:pt x="4690" y="10466"/>
                      <a:pt x="3480" y="7380"/>
                    </a:cubicBezTo>
                    <a:cubicBezTo>
                      <a:pt x="2740" y="5447"/>
                      <a:pt x="2441" y="3423"/>
                      <a:pt x="1580" y="1603"/>
                    </a:cubicBezTo>
                    <a:close/>
                    <a:moveTo>
                      <a:pt x="505" y="1"/>
                    </a:moveTo>
                    <a:cubicBezTo>
                      <a:pt x="310" y="1"/>
                      <a:pt x="1" y="123"/>
                      <a:pt x="99" y="246"/>
                    </a:cubicBezTo>
                    <a:cubicBezTo>
                      <a:pt x="99" y="246"/>
                      <a:pt x="99" y="246"/>
                      <a:pt x="99" y="246"/>
                    </a:cubicBezTo>
                    <a:lnTo>
                      <a:pt x="99" y="246"/>
                    </a:lnTo>
                    <a:cubicBezTo>
                      <a:pt x="2177" y="2945"/>
                      <a:pt x="2022" y="6543"/>
                      <a:pt x="3852" y="9335"/>
                    </a:cubicBezTo>
                    <a:cubicBezTo>
                      <a:pt x="5403" y="11630"/>
                      <a:pt x="7854" y="13181"/>
                      <a:pt x="10583" y="13584"/>
                    </a:cubicBezTo>
                    <a:cubicBezTo>
                      <a:pt x="10614" y="13584"/>
                      <a:pt x="10658" y="13575"/>
                      <a:pt x="10706" y="13559"/>
                    </a:cubicBezTo>
                    <a:lnTo>
                      <a:pt x="10706" y="13559"/>
                    </a:lnTo>
                    <a:cubicBezTo>
                      <a:pt x="10706" y="13567"/>
                      <a:pt x="10707" y="13576"/>
                      <a:pt x="10707" y="13584"/>
                    </a:cubicBezTo>
                    <a:cubicBezTo>
                      <a:pt x="10707" y="13637"/>
                      <a:pt x="10773" y="13661"/>
                      <a:pt x="10858" y="13661"/>
                    </a:cubicBezTo>
                    <a:cubicBezTo>
                      <a:pt x="11024" y="13661"/>
                      <a:pt x="11266" y="13572"/>
                      <a:pt x="11266" y="13429"/>
                    </a:cubicBezTo>
                    <a:cubicBezTo>
                      <a:pt x="10832" y="7132"/>
                      <a:pt x="4659" y="4030"/>
                      <a:pt x="626" y="29"/>
                    </a:cubicBezTo>
                    <a:cubicBezTo>
                      <a:pt x="600" y="9"/>
                      <a:pt x="556" y="1"/>
                      <a:pt x="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8"/>
              <p:cNvSpPr/>
              <p:nvPr/>
            </p:nvSpPr>
            <p:spPr>
              <a:xfrm>
                <a:off x="1944625" y="2496250"/>
                <a:ext cx="165325" cy="203425"/>
              </a:xfrm>
              <a:custGeom>
                <a:avLst/>
                <a:gdLst/>
                <a:ahLst/>
                <a:cxnLst/>
                <a:rect l="l" t="t" r="r" b="b"/>
                <a:pathLst>
                  <a:path w="6613" h="8137" extrusionOk="0">
                    <a:moveTo>
                      <a:pt x="498" y="1"/>
                    </a:moveTo>
                    <a:cubicBezTo>
                      <a:pt x="311" y="1"/>
                      <a:pt x="0" y="137"/>
                      <a:pt x="76" y="212"/>
                    </a:cubicBezTo>
                    <a:cubicBezTo>
                      <a:pt x="1161" y="1360"/>
                      <a:pt x="2247" y="2539"/>
                      <a:pt x="3240" y="3779"/>
                    </a:cubicBezTo>
                    <a:cubicBezTo>
                      <a:pt x="4263" y="4989"/>
                      <a:pt x="5628" y="6447"/>
                      <a:pt x="6031" y="8091"/>
                    </a:cubicBezTo>
                    <a:cubicBezTo>
                      <a:pt x="6039" y="8123"/>
                      <a:pt x="6083" y="8137"/>
                      <a:pt x="6143" y="8137"/>
                    </a:cubicBezTo>
                    <a:cubicBezTo>
                      <a:pt x="6313" y="8137"/>
                      <a:pt x="6613" y="8028"/>
                      <a:pt x="6590" y="7936"/>
                    </a:cubicBezTo>
                    <a:cubicBezTo>
                      <a:pt x="6217" y="6447"/>
                      <a:pt x="5070" y="5206"/>
                      <a:pt x="4139" y="3997"/>
                    </a:cubicBezTo>
                    <a:cubicBezTo>
                      <a:pt x="3022" y="2632"/>
                      <a:pt x="1844" y="1298"/>
                      <a:pt x="603" y="26"/>
                    </a:cubicBezTo>
                    <a:cubicBezTo>
                      <a:pt x="579" y="8"/>
                      <a:pt x="542" y="1"/>
                      <a:pt x="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8"/>
              <p:cNvSpPr/>
              <p:nvPr/>
            </p:nvSpPr>
            <p:spPr>
              <a:xfrm>
                <a:off x="2157425" y="2486025"/>
                <a:ext cx="261675" cy="438775"/>
              </a:xfrm>
              <a:custGeom>
                <a:avLst/>
                <a:gdLst/>
                <a:ahLst/>
                <a:cxnLst/>
                <a:rect l="l" t="t" r="r" b="b"/>
                <a:pathLst>
                  <a:path w="10467" h="17551" extrusionOk="0">
                    <a:moveTo>
                      <a:pt x="9741" y="373"/>
                    </a:moveTo>
                    <a:lnTo>
                      <a:pt x="9741" y="373"/>
                    </a:lnTo>
                    <a:cubicBezTo>
                      <a:pt x="9834" y="745"/>
                      <a:pt x="9803" y="1118"/>
                      <a:pt x="9648" y="1428"/>
                    </a:cubicBezTo>
                    <a:cubicBezTo>
                      <a:pt x="9121" y="4871"/>
                      <a:pt x="7476" y="8035"/>
                      <a:pt x="4995" y="10454"/>
                    </a:cubicBezTo>
                    <a:cubicBezTo>
                      <a:pt x="3809" y="11553"/>
                      <a:pt x="2535" y="12573"/>
                      <a:pt x="1564" y="13796"/>
                    </a:cubicBezTo>
                    <a:lnTo>
                      <a:pt x="1564" y="13796"/>
                    </a:lnTo>
                    <a:cubicBezTo>
                      <a:pt x="2783" y="10528"/>
                      <a:pt x="4670" y="7523"/>
                      <a:pt x="7104" y="4995"/>
                    </a:cubicBezTo>
                    <a:cubicBezTo>
                      <a:pt x="7152" y="4948"/>
                      <a:pt x="7104" y="4927"/>
                      <a:pt x="7022" y="4927"/>
                    </a:cubicBezTo>
                    <a:cubicBezTo>
                      <a:pt x="6889" y="4927"/>
                      <a:pt x="6665" y="4980"/>
                      <a:pt x="6608" y="5057"/>
                    </a:cubicBezTo>
                    <a:cubicBezTo>
                      <a:pt x="4026" y="7688"/>
                      <a:pt x="2075" y="10836"/>
                      <a:pt x="845" y="14274"/>
                    </a:cubicBezTo>
                    <a:lnTo>
                      <a:pt x="845" y="14274"/>
                    </a:lnTo>
                    <a:cubicBezTo>
                      <a:pt x="1170" y="11790"/>
                      <a:pt x="1755" y="9338"/>
                      <a:pt x="2855" y="7073"/>
                    </a:cubicBezTo>
                    <a:cubicBezTo>
                      <a:pt x="3630" y="5460"/>
                      <a:pt x="4685" y="4033"/>
                      <a:pt x="5957" y="2793"/>
                    </a:cubicBezTo>
                    <a:cubicBezTo>
                      <a:pt x="6515" y="2265"/>
                      <a:pt x="7135" y="1800"/>
                      <a:pt x="7787" y="1366"/>
                    </a:cubicBezTo>
                    <a:cubicBezTo>
                      <a:pt x="8407" y="962"/>
                      <a:pt x="9058" y="652"/>
                      <a:pt x="9741" y="373"/>
                    </a:cubicBezTo>
                    <a:close/>
                    <a:moveTo>
                      <a:pt x="10366" y="0"/>
                    </a:moveTo>
                    <a:cubicBezTo>
                      <a:pt x="10268" y="0"/>
                      <a:pt x="10121" y="44"/>
                      <a:pt x="10082" y="63"/>
                    </a:cubicBezTo>
                    <a:cubicBezTo>
                      <a:pt x="2877" y="2515"/>
                      <a:pt x="517" y="10079"/>
                      <a:pt x="33" y="17016"/>
                    </a:cubicBezTo>
                    <a:lnTo>
                      <a:pt x="33" y="17016"/>
                    </a:lnTo>
                    <a:cubicBezTo>
                      <a:pt x="22" y="17062"/>
                      <a:pt x="11" y="17108"/>
                      <a:pt x="1" y="17154"/>
                    </a:cubicBezTo>
                    <a:lnTo>
                      <a:pt x="24" y="17151"/>
                    </a:lnTo>
                    <a:lnTo>
                      <a:pt x="24" y="17151"/>
                    </a:lnTo>
                    <a:cubicBezTo>
                      <a:pt x="16" y="17276"/>
                      <a:pt x="8" y="17402"/>
                      <a:pt x="1" y="17527"/>
                    </a:cubicBezTo>
                    <a:cubicBezTo>
                      <a:pt x="1" y="17543"/>
                      <a:pt x="38" y="17550"/>
                      <a:pt x="93" y="17550"/>
                    </a:cubicBezTo>
                    <a:cubicBezTo>
                      <a:pt x="252" y="17550"/>
                      <a:pt x="559" y="17487"/>
                      <a:pt x="559" y="17372"/>
                    </a:cubicBezTo>
                    <a:lnTo>
                      <a:pt x="559" y="17341"/>
                    </a:lnTo>
                    <a:cubicBezTo>
                      <a:pt x="564" y="17257"/>
                      <a:pt x="570" y="17173"/>
                      <a:pt x="575" y="17089"/>
                    </a:cubicBezTo>
                    <a:lnTo>
                      <a:pt x="575" y="17089"/>
                    </a:lnTo>
                    <a:cubicBezTo>
                      <a:pt x="583" y="17080"/>
                      <a:pt x="588" y="17070"/>
                      <a:pt x="590" y="17061"/>
                    </a:cubicBezTo>
                    <a:cubicBezTo>
                      <a:pt x="709" y="16536"/>
                      <a:pt x="844" y="16016"/>
                      <a:pt x="996" y="15501"/>
                    </a:cubicBezTo>
                    <a:lnTo>
                      <a:pt x="996" y="15501"/>
                    </a:lnTo>
                    <a:cubicBezTo>
                      <a:pt x="2142" y="12783"/>
                      <a:pt x="4958" y="11237"/>
                      <a:pt x="6856" y="8996"/>
                    </a:cubicBezTo>
                    <a:cubicBezTo>
                      <a:pt x="8965" y="6453"/>
                      <a:pt x="9772" y="3196"/>
                      <a:pt x="10454" y="63"/>
                    </a:cubicBezTo>
                    <a:cubicBezTo>
                      <a:pt x="10466" y="16"/>
                      <a:pt x="10425" y="0"/>
                      <a:pt x="103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8"/>
              <p:cNvSpPr/>
              <p:nvPr/>
            </p:nvSpPr>
            <p:spPr>
              <a:xfrm>
                <a:off x="1912550" y="2653825"/>
                <a:ext cx="256550" cy="268300"/>
              </a:xfrm>
              <a:custGeom>
                <a:avLst/>
                <a:gdLst/>
                <a:ahLst/>
                <a:cxnLst/>
                <a:rect l="l" t="t" r="r" b="b"/>
                <a:pathLst>
                  <a:path w="10262" h="10732" extrusionOk="0">
                    <a:moveTo>
                      <a:pt x="717" y="802"/>
                    </a:moveTo>
                    <a:cubicBezTo>
                      <a:pt x="2321" y="2129"/>
                      <a:pt x="4030" y="3202"/>
                      <a:pt x="5763" y="4394"/>
                    </a:cubicBezTo>
                    <a:cubicBezTo>
                      <a:pt x="7854" y="5839"/>
                      <a:pt x="8939" y="7984"/>
                      <a:pt x="9653" y="10348"/>
                    </a:cubicBezTo>
                    <a:lnTo>
                      <a:pt x="9653" y="10348"/>
                    </a:lnTo>
                    <a:cubicBezTo>
                      <a:pt x="7468" y="9442"/>
                      <a:pt x="5239" y="8467"/>
                      <a:pt x="3499" y="6813"/>
                    </a:cubicBezTo>
                    <a:cubicBezTo>
                      <a:pt x="1766" y="5137"/>
                      <a:pt x="1142" y="3057"/>
                      <a:pt x="717" y="802"/>
                    </a:cubicBezTo>
                    <a:close/>
                    <a:moveTo>
                      <a:pt x="474" y="0"/>
                    </a:moveTo>
                    <a:cubicBezTo>
                      <a:pt x="298" y="0"/>
                      <a:pt x="1" y="78"/>
                      <a:pt x="25" y="175"/>
                    </a:cubicBezTo>
                    <a:cubicBezTo>
                      <a:pt x="26" y="185"/>
                      <a:pt x="28" y="195"/>
                      <a:pt x="30" y="205"/>
                    </a:cubicBezTo>
                    <a:lnTo>
                      <a:pt x="30" y="205"/>
                    </a:lnTo>
                    <a:lnTo>
                      <a:pt x="25" y="206"/>
                    </a:lnTo>
                    <a:cubicBezTo>
                      <a:pt x="27" y="208"/>
                      <a:pt x="29" y="210"/>
                      <a:pt x="31" y="212"/>
                    </a:cubicBezTo>
                    <a:lnTo>
                      <a:pt x="31" y="212"/>
                    </a:lnTo>
                    <a:cubicBezTo>
                      <a:pt x="433" y="2525"/>
                      <a:pt x="933" y="4775"/>
                      <a:pt x="2537" y="6565"/>
                    </a:cubicBezTo>
                    <a:cubicBezTo>
                      <a:pt x="4398" y="8612"/>
                      <a:pt x="7066" y="9698"/>
                      <a:pt x="9579" y="10722"/>
                    </a:cubicBezTo>
                    <a:cubicBezTo>
                      <a:pt x="9596" y="10728"/>
                      <a:pt x="9617" y="10732"/>
                      <a:pt x="9640" y="10732"/>
                    </a:cubicBezTo>
                    <a:cubicBezTo>
                      <a:pt x="9824" y="10732"/>
                      <a:pt x="10161" y="10535"/>
                      <a:pt x="10106" y="10535"/>
                    </a:cubicBezTo>
                    <a:cubicBezTo>
                      <a:pt x="10034" y="10506"/>
                      <a:pt x="9962" y="10476"/>
                      <a:pt x="9890" y="10446"/>
                    </a:cubicBezTo>
                    <a:lnTo>
                      <a:pt x="9890" y="10446"/>
                    </a:lnTo>
                    <a:cubicBezTo>
                      <a:pt x="10055" y="10417"/>
                      <a:pt x="10249" y="10331"/>
                      <a:pt x="10230" y="10256"/>
                    </a:cubicBezTo>
                    <a:lnTo>
                      <a:pt x="10261" y="10256"/>
                    </a:lnTo>
                    <a:cubicBezTo>
                      <a:pt x="9610" y="8054"/>
                      <a:pt x="8648" y="5945"/>
                      <a:pt x="6787" y="4518"/>
                    </a:cubicBezTo>
                    <a:cubicBezTo>
                      <a:pt x="4740" y="2936"/>
                      <a:pt x="2506" y="1757"/>
                      <a:pt x="583" y="20"/>
                    </a:cubicBezTo>
                    <a:cubicBezTo>
                      <a:pt x="563" y="6"/>
                      <a:pt x="523" y="0"/>
                      <a:pt x="4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8"/>
              <p:cNvSpPr/>
              <p:nvPr/>
            </p:nvSpPr>
            <p:spPr>
              <a:xfrm>
                <a:off x="1997875" y="2774225"/>
                <a:ext cx="169450" cy="146250"/>
              </a:xfrm>
              <a:custGeom>
                <a:avLst/>
                <a:gdLst/>
                <a:ahLst/>
                <a:cxnLst/>
                <a:rect l="l" t="t" r="r" b="b"/>
                <a:pathLst>
                  <a:path w="6778" h="5850" extrusionOk="0">
                    <a:moveTo>
                      <a:pt x="522" y="1"/>
                    </a:moveTo>
                    <a:cubicBezTo>
                      <a:pt x="351" y="1"/>
                      <a:pt x="1" y="171"/>
                      <a:pt x="55" y="198"/>
                    </a:cubicBezTo>
                    <a:cubicBezTo>
                      <a:pt x="1265" y="1005"/>
                      <a:pt x="2443" y="1873"/>
                      <a:pt x="3591" y="2773"/>
                    </a:cubicBezTo>
                    <a:cubicBezTo>
                      <a:pt x="4584" y="3579"/>
                      <a:pt x="6011" y="4448"/>
                      <a:pt x="6197" y="5813"/>
                    </a:cubicBezTo>
                    <a:cubicBezTo>
                      <a:pt x="6197" y="5838"/>
                      <a:pt x="6241" y="5850"/>
                      <a:pt x="6305" y="5850"/>
                    </a:cubicBezTo>
                    <a:cubicBezTo>
                      <a:pt x="6474" y="5850"/>
                      <a:pt x="6778" y="5770"/>
                      <a:pt x="6755" y="5657"/>
                    </a:cubicBezTo>
                    <a:cubicBezTo>
                      <a:pt x="6569" y="4386"/>
                      <a:pt x="5390" y="3641"/>
                      <a:pt x="4460" y="2866"/>
                    </a:cubicBezTo>
                    <a:cubicBezTo>
                      <a:pt x="3219" y="1873"/>
                      <a:pt x="1916" y="912"/>
                      <a:pt x="582" y="12"/>
                    </a:cubicBezTo>
                    <a:cubicBezTo>
                      <a:pt x="567" y="4"/>
                      <a:pt x="546" y="1"/>
                      <a:pt x="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57"/>
        <p:cNvGrpSpPr/>
        <p:nvPr/>
      </p:nvGrpSpPr>
      <p:grpSpPr>
        <a:xfrm>
          <a:off x="0" y="0"/>
          <a:ext cx="0" cy="0"/>
          <a:chOff x="0" y="0"/>
          <a:chExt cx="0" cy="0"/>
        </a:xfrm>
      </p:grpSpPr>
      <p:sp>
        <p:nvSpPr>
          <p:cNvPr id="1058" name="Google Shape;1058;p9"/>
          <p:cNvSpPr txBox="1">
            <a:spLocks noGrp="1"/>
          </p:cNvSpPr>
          <p:nvPr>
            <p:ph type="title"/>
          </p:nvPr>
        </p:nvSpPr>
        <p:spPr>
          <a:xfrm>
            <a:off x="714300" y="1757163"/>
            <a:ext cx="3109800" cy="1482300"/>
          </a:xfrm>
          <a:prstGeom prst="rect">
            <a:avLst/>
          </a:prstGeom>
        </p:spPr>
        <p:txBody>
          <a:bodyPr spcFirstLastPara="1" wrap="square" lIns="91425" tIns="91425" rIns="91425" bIns="91425" anchor="b" anchorCtr="0">
            <a:noAutofit/>
          </a:bodyPr>
          <a:lstStyle>
            <a:lvl1pPr lvl="0">
              <a:spcBef>
                <a:spcPts val="0"/>
              </a:spcBef>
              <a:spcAft>
                <a:spcPts val="0"/>
              </a:spcAft>
              <a:buSzPts val="3700"/>
              <a:buNone/>
              <a:defRPr sz="3700" b="1"/>
            </a:lvl1pPr>
            <a:lvl2pPr lvl="1" algn="ctr">
              <a:spcBef>
                <a:spcPts val="0"/>
              </a:spcBef>
              <a:spcAft>
                <a:spcPts val="0"/>
              </a:spcAft>
              <a:buSzPts val="3700"/>
              <a:buNone/>
              <a:defRPr sz="3700"/>
            </a:lvl2pPr>
            <a:lvl3pPr lvl="2" algn="ctr">
              <a:spcBef>
                <a:spcPts val="0"/>
              </a:spcBef>
              <a:spcAft>
                <a:spcPts val="0"/>
              </a:spcAft>
              <a:buSzPts val="3700"/>
              <a:buNone/>
              <a:defRPr sz="3700"/>
            </a:lvl3pPr>
            <a:lvl4pPr lvl="3" algn="ctr">
              <a:spcBef>
                <a:spcPts val="0"/>
              </a:spcBef>
              <a:spcAft>
                <a:spcPts val="0"/>
              </a:spcAft>
              <a:buSzPts val="3700"/>
              <a:buNone/>
              <a:defRPr sz="3700"/>
            </a:lvl4pPr>
            <a:lvl5pPr lvl="4" algn="ctr">
              <a:spcBef>
                <a:spcPts val="0"/>
              </a:spcBef>
              <a:spcAft>
                <a:spcPts val="0"/>
              </a:spcAft>
              <a:buSzPts val="3700"/>
              <a:buNone/>
              <a:defRPr sz="3700"/>
            </a:lvl5pPr>
            <a:lvl6pPr lvl="5" algn="ctr">
              <a:spcBef>
                <a:spcPts val="0"/>
              </a:spcBef>
              <a:spcAft>
                <a:spcPts val="0"/>
              </a:spcAft>
              <a:buSzPts val="3700"/>
              <a:buNone/>
              <a:defRPr sz="3700"/>
            </a:lvl6pPr>
            <a:lvl7pPr lvl="6" algn="ctr">
              <a:spcBef>
                <a:spcPts val="0"/>
              </a:spcBef>
              <a:spcAft>
                <a:spcPts val="0"/>
              </a:spcAft>
              <a:buSzPts val="3700"/>
              <a:buNone/>
              <a:defRPr sz="3700"/>
            </a:lvl7pPr>
            <a:lvl8pPr lvl="7" algn="ctr">
              <a:spcBef>
                <a:spcPts val="0"/>
              </a:spcBef>
              <a:spcAft>
                <a:spcPts val="0"/>
              </a:spcAft>
              <a:buSzPts val="3700"/>
              <a:buNone/>
              <a:defRPr sz="3700"/>
            </a:lvl8pPr>
            <a:lvl9pPr lvl="8" algn="ctr">
              <a:spcBef>
                <a:spcPts val="0"/>
              </a:spcBef>
              <a:spcAft>
                <a:spcPts val="0"/>
              </a:spcAft>
              <a:buSzPts val="3700"/>
              <a:buNone/>
              <a:defRPr sz="3700"/>
            </a:lvl9pPr>
          </a:lstStyle>
          <a:p>
            <a:endParaRPr/>
          </a:p>
        </p:txBody>
      </p:sp>
      <p:sp>
        <p:nvSpPr>
          <p:cNvPr id="1059" name="Google Shape;1059;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solidFill>
                <a:schemeClr val="dk1"/>
              </a:solidFill>
            </a:endParaRPr>
          </a:p>
        </p:txBody>
      </p:sp>
      <p:grpSp>
        <p:nvGrpSpPr>
          <p:cNvPr id="1060" name="Google Shape;1060;p9"/>
          <p:cNvGrpSpPr/>
          <p:nvPr/>
        </p:nvGrpSpPr>
        <p:grpSpPr>
          <a:xfrm rot="10800000" flipH="1">
            <a:off x="1513733" y="-704506"/>
            <a:ext cx="6608366" cy="2210425"/>
            <a:chOff x="5619200" y="4458200"/>
            <a:chExt cx="1647150" cy="742900"/>
          </a:xfrm>
        </p:grpSpPr>
        <p:sp>
          <p:nvSpPr>
            <p:cNvPr id="1061" name="Google Shape;1061;p9"/>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9"/>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9"/>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9"/>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9"/>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6" name="Google Shape;1066;p9"/>
          <p:cNvSpPr/>
          <p:nvPr/>
        </p:nvSpPr>
        <p:spPr>
          <a:xfrm rot="-10000102">
            <a:off x="7637339" y="-195273"/>
            <a:ext cx="2002471" cy="1790385"/>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7" name="Google Shape;1067;p9"/>
          <p:cNvGrpSpPr/>
          <p:nvPr/>
        </p:nvGrpSpPr>
        <p:grpSpPr>
          <a:xfrm>
            <a:off x="-738087" y="3748295"/>
            <a:ext cx="6319506" cy="2428630"/>
            <a:chOff x="4178350" y="2375050"/>
            <a:chExt cx="938350" cy="515775"/>
          </a:xfrm>
        </p:grpSpPr>
        <p:sp>
          <p:nvSpPr>
            <p:cNvPr id="1068" name="Google Shape;1068;p9"/>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9"/>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9"/>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9"/>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9"/>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9"/>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9"/>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5" name="Google Shape;1075;p9"/>
          <p:cNvGrpSpPr/>
          <p:nvPr/>
        </p:nvGrpSpPr>
        <p:grpSpPr>
          <a:xfrm rot="-1665452" flipH="1">
            <a:off x="4128258" y="3652658"/>
            <a:ext cx="2662557" cy="2828652"/>
            <a:chOff x="4159600" y="887163"/>
            <a:chExt cx="1265600" cy="1344550"/>
          </a:xfrm>
        </p:grpSpPr>
        <p:sp>
          <p:nvSpPr>
            <p:cNvPr id="1076" name="Google Shape;1076;p9"/>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9"/>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9"/>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9"/>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9"/>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9"/>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9"/>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9"/>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9"/>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9"/>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9"/>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9"/>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9"/>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9"/>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9"/>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9"/>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9"/>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9"/>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9"/>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9"/>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9"/>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9"/>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9"/>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9"/>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9"/>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9"/>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9"/>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9"/>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9"/>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9"/>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9"/>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9"/>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9"/>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9"/>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9"/>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9"/>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9"/>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9"/>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9"/>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9"/>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9"/>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9"/>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9"/>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9"/>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9"/>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9"/>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9"/>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9"/>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9"/>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9"/>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9"/>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9"/>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9"/>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9"/>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9"/>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9"/>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9"/>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9"/>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9"/>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9"/>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9"/>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9"/>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9"/>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9"/>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9"/>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9"/>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9"/>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9"/>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9"/>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9"/>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9"/>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9"/>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9"/>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9"/>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9"/>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9"/>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9"/>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9"/>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9"/>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9"/>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9"/>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9"/>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9"/>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9"/>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9"/>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9"/>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9"/>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9"/>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9"/>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9"/>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9"/>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9"/>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9"/>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9"/>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9"/>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9"/>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9"/>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9"/>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9"/>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9"/>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9"/>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9"/>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9"/>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9"/>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9"/>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1" name="Google Shape;1181;p9"/>
          <p:cNvGrpSpPr/>
          <p:nvPr/>
        </p:nvGrpSpPr>
        <p:grpSpPr>
          <a:xfrm rot="7513056">
            <a:off x="-362163" y="-767833"/>
            <a:ext cx="1219972" cy="1925325"/>
            <a:chOff x="322650" y="2571325"/>
            <a:chExt cx="573100" cy="904450"/>
          </a:xfrm>
        </p:grpSpPr>
        <p:sp>
          <p:nvSpPr>
            <p:cNvPr id="1182" name="Google Shape;1182;p9"/>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9"/>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9"/>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9"/>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9"/>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9"/>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9"/>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9" name="Google Shape;1189;p9"/>
          <p:cNvGrpSpPr/>
          <p:nvPr/>
        </p:nvGrpSpPr>
        <p:grpSpPr>
          <a:xfrm rot="-9626360">
            <a:off x="1195526" y="-962928"/>
            <a:ext cx="1102906" cy="1769527"/>
            <a:chOff x="2402100" y="3854125"/>
            <a:chExt cx="435600" cy="698825"/>
          </a:xfrm>
        </p:grpSpPr>
        <p:sp>
          <p:nvSpPr>
            <p:cNvPr id="1190" name="Google Shape;1190;p9"/>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9"/>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9"/>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9"/>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9"/>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9"/>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9"/>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9"/>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9"/>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9"/>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9"/>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9"/>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9"/>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3" name="Google Shape;1203;p9"/>
          <p:cNvGrpSpPr/>
          <p:nvPr/>
        </p:nvGrpSpPr>
        <p:grpSpPr>
          <a:xfrm>
            <a:off x="7064729" y="4104591"/>
            <a:ext cx="548733" cy="498301"/>
            <a:chOff x="3652400" y="3788700"/>
            <a:chExt cx="700450" cy="636075"/>
          </a:xfrm>
        </p:grpSpPr>
        <p:sp>
          <p:nvSpPr>
            <p:cNvPr id="1204" name="Google Shape;1204;p9"/>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9"/>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9"/>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9"/>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9"/>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9"/>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9"/>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9"/>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9"/>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9"/>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9"/>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9"/>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9"/>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9"/>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9"/>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219;p9"/>
          <p:cNvGrpSpPr/>
          <p:nvPr/>
        </p:nvGrpSpPr>
        <p:grpSpPr>
          <a:xfrm rot="-1969473">
            <a:off x="8258770" y="3864658"/>
            <a:ext cx="1102925" cy="1769499"/>
            <a:chOff x="2402100" y="3854125"/>
            <a:chExt cx="435600" cy="698825"/>
          </a:xfrm>
        </p:grpSpPr>
        <p:sp>
          <p:nvSpPr>
            <p:cNvPr id="1220" name="Google Shape;1220;p9"/>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9"/>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9"/>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9"/>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9"/>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9"/>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9"/>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9"/>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9"/>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9"/>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9"/>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9"/>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9"/>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3" name="Google Shape;1233;p9"/>
          <p:cNvGrpSpPr/>
          <p:nvPr/>
        </p:nvGrpSpPr>
        <p:grpSpPr>
          <a:xfrm rot="-1802793">
            <a:off x="-3074" y="3078487"/>
            <a:ext cx="1039447" cy="2836089"/>
            <a:chOff x="10084800" y="4174013"/>
            <a:chExt cx="585175" cy="1594900"/>
          </a:xfrm>
        </p:grpSpPr>
        <p:sp>
          <p:nvSpPr>
            <p:cNvPr id="1234" name="Google Shape;1234;p9"/>
            <p:cNvSpPr/>
            <p:nvPr/>
          </p:nvSpPr>
          <p:spPr>
            <a:xfrm>
              <a:off x="10201075" y="4663100"/>
              <a:ext cx="103750" cy="217325"/>
            </a:xfrm>
            <a:custGeom>
              <a:avLst/>
              <a:gdLst/>
              <a:ahLst/>
              <a:cxnLst/>
              <a:rect l="l" t="t" r="r" b="b"/>
              <a:pathLst>
                <a:path w="4150" h="8693" extrusionOk="0">
                  <a:moveTo>
                    <a:pt x="430" y="0"/>
                  </a:moveTo>
                  <a:cubicBezTo>
                    <a:pt x="247" y="0"/>
                    <a:pt x="0" y="124"/>
                    <a:pt x="44" y="233"/>
                  </a:cubicBezTo>
                  <a:cubicBezTo>
                    <a:pt x="1595" y="2839"/>
                    <a:pt x="2774" y="5661"/>
                    <a:pt x="3549" y="8608"/>
                  </a:cubicBezTo>
                  <a:cubicBezTo>
                    <a:pt x="3559" y="8668"/>
                    <a:pt x="3626" y="8692"/>
                    <a:pt x="3710" y="8692"/>
                  </a:cubicBezTo>
                  <a:cubicBezTo>
                    <a:pt x="3890" y="8692"/>
                    <a:pt x="4150" y="8580"/>
                    <a:pt x="4108" y="8453"/>
                  </a:cubicBezTo>
                  <a:cubicBezTo>
                    <a:pt x="3332" y="5506"/>
                    <a:pt x="2153" y="2684"/>
                    <a:pt x="602" y="78"/>
                  </a:cubicBezTo>
                  <a:cubicBezTo>
                    <a:pt x="575" y="22"/>
                    <a:pt x="508" y="0"/>
                    <a:pt x="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5" name="Google Shape;1235;p9"/>
            <p:cNvGrpSpPr/>
            <p:nvPr/>
          </p:nvGrpSpPr>
          <p:grpSpPr>
            <a:xfrm>
              <a:off x="10084800" y="4174013"/>
              <a:ext cx="585175" cy="1594900"/>
              <a:chOff x="1833925" y="1604075"/>
              <a:chExt cx="585175" cy="1594900"/>
            </a:xfrm>
          </p:grpSpPr>
          <p:sp>
            <p:nvSpPr>
              <p:cNvPr id="1236" name="Google Shape;1236;p9"/>
              <p:cNvSpPr/>
              <p:nvPr/>
            </p:nvSpPr>
            <p:spPr>
              <a:xfrm>
                <a:off x="2027925" y="1604075"/>
                <a:ext cx="134950" cy="358975"/>
              </a:xfrm>
              <a:custGeom>
                <a:avLst/>
                <a:gdLst/>
                <a:ahLst/>
                <a:cxnLst/>
                <a:rect l="l" t="t" r="r" b="b"/>
                <a:pathLst>
                  <a:path w="5398" h="14359" extrusionOk="0">
                    <a:moveTo>
                      <a:pt x="4094" y="880"/>
                    </a:moveTo>
                    <a:cubicBezTo>
                      <a:pt x="3945" y="5093"/>
                      <a:pt x="4596" y="9613"/>
                      <a:pt x="2427" y="13385"/>
                    </a:cubicBezTo>
                    <a:lnTo>
                      <a:pt x="2427" y="13385"/>
                    </a:lnTo>
                    <a:cubicBezTo>
                      <a:pt x="2404" y="11300"/>
                      <a:pt x="2747" y="9204"/>
                      <a:pt x="3413" y="7206"/>
                    </a:cubicBezTo>
                    <a:cubicBezTo>
                      <a:pt x="3437" y="7146"/>
                      <a:pt x="3367" y="7119"/>
                      <a:pt x="3269" y="7119"/>
                    </a:cubicBezTo>
                    <a:cubicBezTo>
                      <a:pt x="3115" y="7119"/>
                      <a:pt x="2892" y="7186"/>
                      <a:pt x="2854" y="7300"/>
                    </a:cubicBezTo>
                    <a:cubicBezTo>
                      <a:pt x="2236" y="9154"/>
                      <a:pt x="1896" y="11116"/>
                      <a:pt x="1869" y="13078"/>
                    </a:cubicBezTo>
                    <a:lnTo>
                      <a:pt x="1869" y="13078"/>
                    </a:lnTo>
                    <a:cubicBezTo>
                      <a:pt x="787" y="8892"/>
                      <a:pt x="1605" y="4426"/>
                      <a:pt x="4094" y="880"/>
                    </a:cubicBezTo>
                    <a:close/>
                    <a:moveTo>
                      <a:pt x="4552" y="1"/>
                    </a:moveTo>
                    <a:cubicBezTo>
                      <a:pt x="4409" y="1"/>
                      <a:pt x="4198" y="94"/>
                      <a:pt x="4157" y="134"/>
                    </a:cubicBezTo>
                    <a:cubicBezTo>
                      <a:pt x="993" y="4042"/>
                      <a:pt x="1" y="9285"/>
                      <a:pt x="1552" y="14062"/>
                    </a:cubicBezTo>
                    <a:cubicBezTo>
                      <a:pt x="1570" y="14107"/>
                      <a:pt x="1630" y="14126"/>
                      <a:pt x="1706" y="14126"/>
                    </a:cubicBezTo>
                    <a:cubicBezTo>
                      <a:pt x="1761" y="14126"/>
                      <a:pt x="1824" y="14116"/>
                      <a:pt x="1884" y="14099"/>
                    </a:cubicBezTo>
                    <a:lnTo>
                      <a:pt x="1884" y="14099"/>
                    </a:lnTo>
                    <a:cubicBezTo>
                      <a:pt x="1887" y="14159"/>
                      <a:pt x="1890" y="14219"/>
                      <a:pt x="1893" y="14279"/>
                    </a:cubicBezTo>
                    <a:cubicBezTo>
                      <a:pt x="1893" y="14337"/>
                      <a:pt x="1938" y="14358"/>
                      <a:pt x="2001" y="14358"/>
                    </a:cubicBezTo>
                    <a:cubicBezTo>
                      <a:pt x="2143" y="14358"/>
                      <a:pt x="2377" y="14250"/>
                      <a:pt x="2420" y="14186"/>
                    </a:cubicBezTo>
                    <a:cubicBezTo>
                      <a:pt x="5398" y="10060"/>
                      <a:pt x="4405" y="4880"/>
                      <a:pt x="4685" y="103"/>
                    </a:cubicBezTo>
                    <a:cubicBezTo>
                      <a:pt x="4685" y="27"/>
                      <a:pt x="4628" y="1"/>
                      <a:pt x="45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9"/>
              <p:cNvSpPr/>
              <p:nvPr/>
            </p:nvSpPr>
            <p:spPr>
              <a:xfrm>
                <a:off x="1884475" y="1870300"/>
                <a:ext cx="202725" cy="108300"/>
              </a:xfrm>
              <a:custGeom>
                <a:avLst/>
                <a:gdLst/>
                <a:ahLst/>
                <a:cxnLst/>
                <a:rect l="l" t="t" r="r" b="b"/>
                <a:pathLst>
                  <a:path w="8109" h="4332" extrusionOk="0">
                    <a:moveTo>
                      <a:pt x="922" y="458"/>
                    </a:moveTo>
                    <a:lnTo>
                      <a:pt x="922" y="458"/>
                    </a:lnTo>
                    <a:cubicBezTo>
                      <a:pt x="3198" y="721"/>
                      <a:pt x="5543" y="1701"/>
                      <a:pt x="7171" y="3337"/>
                    </a:cubicBezTo>
                    <a:lnTo>
                      <a:pt x="7171" y="3337"/>
                    </a:lnTo>
                    <a:cubicBezTo>
                      <a:pt x="6422" y="3643"/>
                      <a:pt x="5661" y="3879"/>
                      <a:pt x="4930" y="3879"/>
                    </a:cubicBezTo>
                    <a:cubicBezTo>
                      <a:pt x="4155" y="3879"/>
                      <a:pt x="3415" y="3614"/>
                      <a:pt x="2761" y="2885"/>
                    </a:cubicBezTo>
                    <a:cubicBezTo>
                      <a:pt x="2088" y="2132"/>
                      <a:pt x="1509" y="1262"/>
                      <a:pt x="922" y="458"/>
                    </a:cubicBezTo>
                    <a:close/>
                    <a:moveTo>
                      <a:pt x="496" y="1"/>
                    </a:moveTo>
                    <a:cubicBezTo>
                      <a:pt x="372" y="1"/>
                      <a:pt x="0" y="125"/>
                      <a:pt x="155" y="311"/>
                    </a:cubicBezTo>
                    <a:cubicBezTo>
                      <a:pt x="1117" y="1614"/>
                      <a:pt x="2078" y="3537"/>
                      <a:pt x="3629" y="4126"/>
                    </a:cubicBezTo>
                    <a:cubicBezTo>
                      <a:pt x="4013" y="4271"/>
                      <a:pt x="4399" y="4332"/>
                      <a:pt x="4784" y="4332"/>
                    </a:cubicBezTo>
                    <a:cubicBezTo>
                      <a:pt x="5697" y="4332"/>
                      <a:pt x="6601" y="3990"/>
                      <a:pt x="7445" y="3627"/>
                    </a:cubicBezTo>
                    <a:lnTo>
                      <a:pt x="7445" y="3627"/>
                    </a:lnTo>
                    <a:cubicBezTo>
                      <a:pt x="7456" y="3638"/>
                      <a:pt x="7466" y="3650"/>
                      <a:pt x="7476" y="3661"/>
                    </a:cubicBezTo>
                    <a:cubicBezTo>
                      <a:pt x="7517" y="3710"/>
                      <a:pt x="7585" y="3731"/>
                      <a:pt x="7658" y="3731"/>
                    </a:cubicBezTo>
                    <a:cubicBezTo>
                      <a:pt x="7861" y="3731"/>
                      <a:pt x="8109" y="3572"/>
                      <a:pt x="7972" y="3413"/>
                    </a:cubicBezTo>
                    <a:lnTo>
                      <a:pt x="8003" y="3413"/>
                    </a:lnTo>
                    <a:cubicBezTo>
                      <a:pt x="7964" y="3369"/>
                      <a:pt x="7924" y="3326"/>
                      <a:pt x="7884" y="3283"/>
                    </a:cubicBezTo>
                    <a:lnTo>
                      <a:pt x="7884" y="3283"/>
                    </a:lnTo>
                    <a:cubicBezTo>
                      <a:pt x="7871" y="3254"/>
                      <a:pt x="7846" y="3228"/>
                      <a:pt x="7814" y="3208"/>
                    </a:cubicBezTo>
                    <a:lnTo>
                      <a:pt x="7814" y="3208"/>
                    </a:lnTo>
                    <a:cubicBezTo>
                      <a:pt x="5950" y="1259"/>
                      <a:pt x="3165" y="180"/>
                      <a:pt x="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9"/>
              <p:cNvSpPr/>
              <p:nvPr/>
            </p:nvSpPr>
            <p:spPr>
              <a:xfrm>
                <a:off x="2086025" y="1908300"/>
                <a:ext cx="295550" cy="250075"/>
              </a:xfrm>
              <a:custGeom>
                <a:avLst/>
                <a:gdLst/>
                <a:ahLst/>
                <a:cxnLst/>
                <a:rect l="l" t="t" r="r" b="b"/>
                <a:pathLst>
                  <a:path w="11822" h="10003" extrusionOk="0">
                    <a:moveTo>
                      <a:pt x="10439" y="159"/>
                    </a:moveTo>
                    <a:cubicBezTo>
                      <a:pt x="10598" y="159"/>
                      <a:pt x="10713" y="195"/>
                      <a:pt x="10767" y="280"/>
                    </a:cubicBezTo>
                    <a:cubicBezTo>
                      <a:pt x="11108" y="745"/>
                      <a:pt x="10426" y="1427"/>
                      <a:pt x="10177" y="1800"/>
                    </a:cubicBezTo>
                    <a:cubicBezTo>
                      <a:pt x="8750" y="3971"/>
                      <a:pt x="7541" y="6453"/>
                      <a:pt x="5183" y="7693"/>
                    </a:cubicBezTo>
                    <a:cubicBezTo>
                      <a:pt x="3882" y="8381"/>
                      <a:pt x="2425" y="8563"/>
                      <a:pt x="1105" y="9132"/>
                    </a:cubicBezTo>
                    <a:lnTo>
                      <a:pt x="1105" y="9132"/>
                    </a:lnTo>
                    <a:cubicBezTo>
                      <a:pt x="1736" y="7296"/>
                      <a:pt x="2678" y="5568"/>
                      <a:pt x="3911" y="4033"/>
                    </a:cubicBezTo>
                    <a:cubicBezTo>
                      <a:pt x="4656" y="3133"/>
                      <a:pt x="5587" y="2327"/>
                      <a:pt x="6579" y="1707"/>
                    </a:cubicBezTo>
                    <a:cubicBezTo>
                      <a:pt x="6951" y="1467"/>
                      <a:pt x="9485" y="159"/>
                      <a:pt x="10439" y="159"/>
                    </a:cubicBezTo>
                    <a:close/>
                    <a:moveTo>
                      <a:pt x="11635" y="1"/>
                    </a:moveTo>
                    <a:cubicBezTo>
                      <a:pt x="5999" y="180"/>
                      <a:pt x="2247" y="4445"/>
                      <a:pt x="489" y="9435"/>
                    </a:cubicBezTo>
                    <a:lnTo>
                      <a:pt x="489" y="9435"/>
                    </a:lnTo>
                    <a:cubicBezTo>
                      <a:pt x="356" y="9510"/>
                      <a:pt x="225" y="9591"/>
                      <a:pt x="96" y="9679"/>
                    </a:cubicBezTo>
                    <a:cubicBezTo>
                      <a:pt x="1" y="9747"/>
                      <a:pt x="55" y="9773"/>
                      <a:pt x="154" y="9773"/>
                    </a:cubicBezTo>
                    <a:cubicBezTo>
                      <a:pt x="221" y="9773"/>
                      <a:pt x="309" y="9761"/>
                      <a:pt x="384" y="9742"/>
                    </a:cubicBezTo>
                    <a:lnTo>
                      <a:pt x="384" y="9742"/>
                    </a:lnTo>
                    <a:cubicBezTo>
                      <a:pt x="360" y="9814"/>
                      <a:pt x="336" y="9886"/>
                      <a:pt x="313" y="9958"/>
                    </a:cubicBezTo>
                    <a:cubicBezTo>
                      <a:pt x="303" y="9989"/>
                      <a:pt x="355" y="10002"/>
                      <a:pt x="430" y="10002"/>
                    </a:cubicBezTo>
                    <a:cubicBezTo>
                      <a:pt x="582" y="10002"/>
                      <a:pt x="830" y="9947"/>
                      <a:pt x="872" y="9865"/>
                    </a:cubicBezTo>
                    <a:cubicBezTo>
                      <a:pt x="919" y="9704"/>
                      <a:pt x="969" y="9543"/>
                      <a:pt x="1021" y="9384"/>
                    </a:cubicBezTo>
                    <a:lnTo>
                      <a:pt x="1021" y="9384"/>
                    </a:lnTo>
                    <a:cubicBezTo>
                      <a:pt x="2994" y="8323"/>
                      <a:pt x="5268" y="8487"/>
                      <a:pt x="7013" y="6856"/>
                    </a:cubicBezTo>
                    <a:cubicBezTo>
                      <a:pt x="8999" y="4995"/>
                      <a:pt x="10332" y="2327"/>
                      <a:pt x="11790" y="63"/>
                    </a:cubicBezTo>
                    <a:cubicBezTo>
                      <a:pt x="11821" y="1"/>
                      <a:pt x="11635" y="1"/>
                      <a:pt x="116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9"/>
              <p:cNvSpPr/>
              <p:nvPr/>
            </p:nvSpPr>
            <p:spPr>
              <a:xfrm>
                <a:off x="2085050" y="2026925"/>
                <a:ext cx="159325" cy="134975"/>
              </a:xfrm>
              <a:custGeom>
                <a:avLst/>
                <a:gdLst/>
                <a:ahLst/>
                <a:cxnLst/>
                <a:rect l="l" t="t" r="r" b="b"/>
                <a:pathLst>
                  <a:path w="6373" h="5399" extrusionOk="0">
                    <a:moveTo>
                      <a:pt x="6219" y="0"/>
                    </a:moveTo>
                    <a:cubicBezTo>
                      <a:pt x="6093" y="0"/>
                      <a:pt x="5895" y="42"/>
                      <a:pt x="5843" y="95"/>
                    </a:cubicBezTo>
                    <a:cubicBezTo>
                      <a:pt x="3609" y="1521"/>
                      <a:pt x="1345" y="3010"/>
                      <a:pt x="11" y="5368"/>
                    </a:cubicBezTo>
                    <a:cubicBezTo>
                      <a:pt x="1" y="5388"/>
                      <a:pt x="49" y="5399"/>
                      <a:pt x="121" y="5399"/>
                    </a:cubicBezTo>
                    <a:cubicBezTo>
                      <a:pt x="266" y="5399"/>
                      <a:pt x="507" y="5357"/>
                      <a:pt x="569" y="5275"/>
                    </a:cubicBezTo>
                    <a:cubicBezTo>
                      <a:pt x="1872" y="2948"/>
                      <a:pt x="4075" y="1490"/>
                      <a:pt x="6277" y="95"/>
                    </a:cubicBezTo>
                    <a:cubicBezTo>
                      <a:pt x="6373" y="26"/>
                      <a:pt x="6318" y="0"/>
                      <a:pt x="6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9"/>
              <p:cNvSpPr/>
              <p:nvPr/>
            </p:nvSpPr>
            <p:spPr>
              <a:xfrm>
                <a:off x="1884125" y="1950475"/>
                <a:ext cx="191100" cy="386625"/>
              </a:xfrm>
              <a:custGeom>
                <a:avLst/>
                <a:gdLst/>
                <a:ahLst/>
                <a:cxnLst/>
                <a:rect l="l" t="t" r="r" b="b"/>
                <a:pathLst>
                  <a:path w="7644" h="15465" extrusionOk="0">
                    <a:moveTo>
                      <a:pt x="910" y="1196"/>
                    </a:moveTo>
                    <a:lnTo>
                      <a:pt x="910" y="1196"/>
                    </a:lnTo>
                    <a:cubicBezTo>
                      <a:pt x="2660" y="3053"/>
                      <a:pt x="4391" y="4874"/>
                      <a:pt x="5163" y="7402"/>
                    </a:cubicBezTo>
                    <a:cubicBezTo>
                      <a:pt x="5809" y="9546"/>
                      <a:pt x="6240" y="11775"/>
                      <a:pt x="6437" y="14019"/>
                    </a:cubicBezTo>
                    <a:lnTo>
                      <a:pt x="6437" y="14019"/>
                    </a:lnTo>
                    <a:cubicBezTo>
                      <a:pt x="5962" y="13632"/>
                      <a:pt x="5458" y="13280"/>
                      <a:pt x="5008" y="12830"/>
                    </a:cubicBezTo>
                    <a:cubicBezTo>
                      <a:pt x="4016" y="11838"/>
                      <a:pt x="3581" y="10504"/>
                      <a:pt x="3178" y="9201"/>
                    </a:cubicBezTo>
                    <a:cubicBezTo>
                      <a:pt x="2388" y="6533"/>
                      <a:pt x="1646" y="3864"/>
                      <a:pt x="910" y="1196"/>
                    </a:cubicBezTo>
                    <a:close/>
                    <a:moveTo>
                      <a:pt x="421" y="1"/>
                    </a:moveTo>
                    <a:cubicBezTo>
                      <a:pt x="246" y="1"/>
                      <a:pt x="0" y="103"/>
                      <a:pt x="45" y="237"/>
                    </a:cubicBezTo>
                    <a:cubicBezTo>
                      <a:pt x="48" y="246"/>
                      <a:pt x="50" y="256"/>
                      <a:pt x="53" y="265"/>
                    </a:cubicBezTo>
                    <a:lnTo>
                      <a:pt x="53" y="265"/>
                    </a:lnTo>
                    <a:lnTo>
                      <a:pt x="45" y="268"/>
                    </a:lnTo>
                    <a:cubicBezTo>
                      <a:pt x="49" y="272"/>
                      <a:pt x="53" y="277"/>
                      <a:pt x="58" y="281"/>
                    </a:cubicBezTo>
                    <a:lnTo>
                      <a:pt x="58" y="281"/>
                    </a:lnTo>
                    <a:cubicBezTo>
                      <a:pt x="952" y="3462"/>
                      <a:pt x="1756" y="6704"/>
                      <a:pt x="2806" y="9884"/>
                    </a:cubicBezTo>
                    <a:cubicBezTo>
                      <a:pt x="3085" y="10969"/>
                      <a:pt x="3612" y="11962"/>
                      <a:pt x="4295" y="12830"/>
                    </a:cubicBezTo>
                    <a:cubicBezTo>
                      <a:pt x="4947" y="13580"/>
                      <a:pt x="5808" y="14047"/>
                      <a:pt x="6493" y="14745"/>
                    </a:cubicBezTo>
                    <a:lnTo>
                      <a:pt x="6493" y="14745"/>
                    </a:lnTo>
                    <a:cubicBezTo>
                      <a:pt x="6507" y="14955"/>
                      <a:pt x="6518" y="15164"/>
                      <a:pt x="6528" y="15374"/>
                    </a:cubicBezTo>
                    <a:cubicBezTo>
                      <a:pt x="6528" y="15437"/>
                      <a:pt x="6593" y="15465"/>
                      <a:pt x="6678" y="15465"/>
                    </a:cubicBezTo>
                    <a:cubicBezTo>
                      <a:pt x="6780" y="15465"/>
                      <a:pt x="6911" y="15426"/>
                      <a:pt x="6997" y="15363"/>
                    </a:cubicBezTo>
                    <a:lnTo>
                      <a:pt x="6997" y="15363"/>
                    </a:lnTo>
                    <a:cubicBezTo>
                      <a:pt x="7006" y="15377"/>
                      <a:pt x="7015" y="15391"/>
                      <a:pt x="7024" y="15405"/>
                    </a:cubicBezTo>
                    <a:cubicBezTo>
                      <a:pt x="7049" y="15446"/>
                      <a:pt x="7105" y="15463"/>
                      <a:pt x="7172" y="15463"/>
                    </a:cubicBezTo>
                    <a:cubicBezTo>
                      <a:pt x="7363" y="15463"/>
                      <a:pt x="7643" y="15325"/>
                      <a:pt x="7552" y="15188"/>
                    </a:cubicBezTo>
                    <a:cubicBezTo>
                      <a:pt x="7400" y="14961"/>
                      <a:pt x="7232" y="14760"/>
                      <a:pt x="7053" y="14576"/>
                    </a:cubicBezTo>
                    <a:lnTo>
                      <a:pt x="7053" y="14576"/>
                    </a:lnTo>
                    <a:cubicBezTo>
                      <a:pt x="6888" y="11848"/>
                      <a:pt x="6398" y="9153"/>
                      <a:pt x="5535" y="6565"/>
                    </a:cubicBezTo>
                    <a:cubicBezTo>
                      <a:pt x="4641" y="3974"/>
                      <a:pt x="2429" y="2089"/>
                      <a:pt x="605" y="86"/>
                    </a:cubicBezTo>
                    <a:lnTo>
                      <a:pt x="605" y="86"/>
                    </a:lnTo>
                    <a:cubicBezTo>
                      <a:pt x="604" y="85"/>
                      <a:pt x="604" y="83"/>
                      <a:pt x="603" y="82"/>
                    </a:cubicBezTo>
                    <a:lnTo>
                      <a:pt x="601" y="82"/>
                    </a:lnTo>
                    <a:lnTo>
                      <a:pt x="601" y="82"/>
                    </a:lnTo>
                    <a:cubicBezTo>
                      <a:pt x="592" y="72"/>
                      <a:pt x="582" y="61"/>
                      <a:pt x="572" y="51"/>
                    </a:cubicBezTo>
                    <a:cubicBezTo>
                      <a:pt x="546" y="16"/>
                      <a:pt x="489" y="1"/>
                      <a:pt x="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9"/>
              <p:cNvSpPr/>
              <p:nvPr/>
            </p:nvSpPr>
            <p:spPr>
              <a:xfrm>
                <a:off x="2047325" y="1954175"/>
                <a:ext cx="256350" cy="1244800"/>
              </a:xfrm>
              <a:custGeom>
                <a:avLst/>
                <a:gdLst/>
                <a:ahLst/>
                <a:cxnLst/>
                <a:rect l="l" t="t" r="r" b="b"/>
                <a:pathLst>
                  <a:path w="10254" h="49792" extrusionOk="0">
                    <a:moveTo>
                      <a:pt x="938" y="0"/>
                    </a:moveTo>
                    <a:cubicBezTo>
                      <a:pt x="748" y="0"/>
                      <a:pt x="510" y="168"/>
                      <a:pt x="620" y="368"/>
                    </a:cubicBezTo>
                    <a:cubicBezTo>
                      <a:pt x="1737" y="2384"/>
                      <a:pt x="2171" y="4742"/>
                      <a:pt x="1799" y="7037"/>
                    </a:cubicBezTo>
                    <a:cubicBezTo>
                      <a:pt x="1458" y="9022"/>
                      <a:pt x="496" y="10759"/>
                      <a:pt x="310" y="12807"/>
                    </a:cubicBezTo>
                    <a:cubicBezTo>
                      <a:pt x="0" y="16901"/>
                      <a:pt x="279" y="21058"/>
                      <a:pt x="1210" y="25090"/>
                    </a:cubicBezTo>
                    <a:cubicBezTo>
                      <a:pt x="2140" y="29340"/>
                      <a:pt x="2947" y="33714"/>
                      <a:pt x="4188" y="37901"/>
                    </a:cubicBezTo>
                    <a:cubicBezTo>
                      <a:pt x="5428" y="42120"/>
                      <a:pt x="7538" y="45904"/>
                      <a:pt x="9616" y="49688"/>
                    </a:cubicBezTo>
                    <a:cubicBezTo>
                      <a:pt x="9652" y="49761"/>
                      <a:pt x="9726" y="49791"/>
                      <a:pt x="9808" y="49791"/>
                    </a:cubicBezTo>
                    <a:cubicBezTo>
                      <a:pt x="10006" y="49791"/>
                      <a:pt x="10253" y="49616"/>
                      <a:pt x="10143" y="49440"/>
                    </a:cubicBezTo>
                    <a:cubicBezTo>
                      <a:pt x="7848" y="45346"/>
                      <a:pt x="5646" y="41220"/>
                      <a:pt x="4436" y="36660"/>
                    </a:cubicBezTo>
                    <a:cubicBezTo>
                      <a:pt x="3319" y="32380"/>
                      <a:pt x="2358" y="28006"/>
                      <a:pt x="1489" y="23632"/>
                    </a:cubicBezTo>
                    <a:cubicBezTo>
                      <a:pt x="620" y="19476"/>
                      <a:pt x="93" y="14109"/>
                      <a:pt x="1458" y="9984"/>
                    </a:cubicBezTo>
                    <a:cubicBezTo>
                      <a:pt x="2575" y="6510"/>
                      <a:pt x="2916" y="3470"/>
                      <a:pt x="1117" y="89"/>
                    </a:cubicBezTo>
                    <a:cubicBezTo>
                      <a:pt x="1081" y="27"/>
                      <a:pt x="1013" y="0"/>
                      <a:pt x="9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9"/>
              <p:cNvSpPr/>
              <p:nvPr/>
            </p:nvSpPr>
            <p:spPr>
              <a:xfrm>
                <a:off x="2075975" y="2144550"/>
                <a:ext cx="192150" cy="415100"/>
              </a:xfrm>
              <a:custGeom>
                <a:avLst/>
                <a:gdLst/>
                <a:ahLst/>
                <a:cxnLst/>
                <a:rect l="l" t="t" r="r" b="b"/>
                <a:pathLst>
                  <a:path w="7686" h="16604" extrusionOk="0">
                    <a:moveTo>
                      <a:pt x="6543" y="484"/>
                    </a:moveTo>
                    <a:cubicBezTo>
                      <a:pt x="7029" y="6035"/>
                      <a:pt x="4909" y="11478"/>
                      <a:pt x="802" y="15204"/>
                    </a:cubicBezTo>
                    <a:lnTo>
                      <a:pt x="802" y="15204"/>
                    </a:lnTo>
                    <a:cubicBezTo>
                      <a:pt x="1120" y="12569"/>
                      <a:pt x="735" y="9985"/>
                      <a:pt x="1646" y="7332"/>
                    </a:cubicBezTo>
                    <a:cubicBezTo>
                      <a:pt x="2628" y="4644"/>
                      <a:pt x="4311" y="2253"/>
                      <a:pt x="6543" y="484"/>
                    </a:cubicBezTo>
                    <a:close/>
                    <a:moveTo>
                      <a:pt x="6999" y="0"/>
                    </a:moveTo>
                    <a:cubicBezTo>
                      <a:pt x="6859" y="0"/>
                      <a:pt x="6570" y="112"/>
                      <a:pt x="6547" y="135"/>
                    </a:cubicBezTo>
                    <a:cubicBezTo>
                      <a:pt x="4220" y="1873"/>
                      <a:pt x="2390" y="4199"/>
                      <a:pt x="1305" y="6867"/>
                    </a:cubicBezTo>
                    <a:cubicBezTo>
                      <a:pt x="839" y="8076"/>
                      <a:pt x="498" y="9348"/>
                      <a:pt x="343" y="10620"/>
                    </a:cubicBezTo>
                    <a:cubicBezTo>
                      <a:pt x="128" y="12337"/>
                      <a:pt x="378" y="14055"/>
                      <a:pt x="168" y="15752"/>
                    </a:cubicBezTo>
                    <a:lnTo>
                      <a:pt x="168" y="15752"/>
                    </a:lnTo>
                    <a:cubicBezTo>
                      <a:pt x="123" y="15789"/>
                      <a:pt x="78" y="15826"/>
                      <a:pt x="33" y="15862"/>
                    </a:cubicBezTo>
                    <a:cubicBezTo>
                      <a:pt x="0" y="15895"/>
                      <a:pt x="40" y="15908"/>
                      <a:pt x="108" y="15908"/>
                    </a:cubicBezTo>
                    <a:cubicBezTo>
                      <a:pt x="121" y="15908"/>
                      <a:pt x="134" y="15908"/>
                      <a:pt x="148" y="15907"/>
                    </a:cubicBezTo>
                    <a:lnTo>
                      <a:pt x="148" y="15907"/>
                    </a:lnTo>
                    <a:cubicBezTo>
                      <a:pt x="118" y="16120"/>
                      <a:pt x="80" y="16332"/>
                      <a:pt x="33" y="16545"/>
                    </a:cubicBezTo>
                    <a:cubicBezTo>
                      <a:pt x="22" y="16586"/>
                      <a:pt x="78" y="16603"/>
                      <a:pt x="157" y="16603"/>
                    </a:cubicBezTo>
                    <a:cubicBezTo>
                      <a:pt x="315" y="16603"/>
                      <a:pt x="570" y="16534"/>
                      <a:pt x="591" y="16452"/>
                    </a:cubicBezTo>
                    <a:cubicBezTo>
                      <a:pt x="653" y="16175"/>
                      <a:pt x="703" y="15899"/>
                      <a:pt x="745" y="15624"/>
                    </a:cubicBezTo>
                    <a:lnTo>
                      <a:pt x="745" y="15624"/>
                    </a:lnTo>
                    <a:cubicBezTo>
                      <a:pt x="5319" y="11833"/>
                      <a:pt x="7685" y="5968"/>
                      <a:pt x="7074" y="42"/>
                    </a:cubicBezTo>
                    <a:cubicBezTo>
                      <a:pt x="7074" y="12"/>
                      <a:pt x="7044" y="0"/>
                      <a:pt x="69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9"/>
              <p:cNvSpPr/>
              <p:nvPr/>
            </p:nvSpPr>
            <p:spPr>
              <a:xfrm>
                <a:off x="2077275" y="2314125"/>
                <a:ext cx="115650" cy="243800"/>
              </a:xfrm>
              <a:custGeom>
                <a:avLst/>
                <a:gdLst/>
                <a:ahLst/>
                <a:cxnLst/>
                <a:rect l="l" t="t" r="r" b="b"/>
                <a:pathLst>
                  <a:path w="4626" h="9752" extrusionOk="0">
                    <a:moveTo>
                      <a:pt x="4478" y="0"/>
                    </a:moveTo>
                    <a:cubicBezTo>
                      <a:pt x="4330" y="0"/>
                      <a:pt x="4103" y="49"/>
                      <a:pt x="4044" y="146"/>
                    </a:cubicBezTo>
                    <a:cubicBezTo>
                      <a:pt x="2307" y="3092"/>
                      <a:pt x="1253" y="6505"/>
                      <a:pt x="12" y="9700"/>
                    </a:cubicBezTo>
                    <a:cubicBezTo>
                      <a:pt x="0" y="9734"/>
                      <a:pt x="67" y="9752"/>
                      <a:pt x="159" y="9752"/>
                    </a:cubicBezTo>
                    <a:cubicBezTo>
                      <a:pt x="311" y="9752"/>
                      <a:pt x="531" y="9703"/>
                      <a:pt x="570" y="9607"/>
                    </a:cubicBezTo>
                    <a:cubicBezTo>
                      <a:pt x="1811" y="6412"/>
                      <a:pt x="2866" y="2999"/>
                      <a:pt x="4603" y="53"/>
                    </a:cubicBezTo>
                    <a:cubicBezTo>
                      <a:pt x="4626" y="18"/>
                      <a:pt x="4566" y="0"/>
                      <a:pt x="44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9"/>
              <p:cNvSpPr/>
              <p:nvPr/>
            </p:nvSpPr>
            <p:spPr>
              <a:xfrm>
                <a:off x="1833925" y="2362025"/>
                <a:ext cx="281650" cy="341550"/>
              </a:xfrm>
              <a:custGeom>
                <a:avLst/>
                <a:gdLst/>
                <a:ahLst/>
                <a:cxnLst/>
                <a:rect l="l" t="t" r="r" b="b"/>
                <a:pathLst>
                  <a:path w="11266" h="13662" extrusionOk="0">
                    <a:moveTo>
                      <a:pt x="1580" y="1603"/>
                    </a:moveTo>
                    <a:lnTo>
                      <a:pt x="1580" y="1603"/>
                    </a:lnTo>
                    <a:cubicBezTo>
                      <a:pt x="5401" y="4910"/>
                      <a:pt x="10119" y="7918"/>
                      <a:pt x="10677" y="13236"/>
                    </a:cubicBezTo>
                    <a:lnTo>
                      <a:pt x="10677" y="13236"/>
                    </a:lnTo>
                    <a:cubicBezTo>
                      <a:pt x="7434" y="12696"/>
                      <a:pt x="4690" y="10466"/>
                      <a:pt x="3480" y="7380"/>
                    </a:cubicBezTo>
                    <a:cubicBezTo>
                      <a:pt x="2740" y="5447"/>
                      <a:pt x="2441" y="3423"/>
                      <a:pt x="1580" y="1603"/>
                    </a:cubicBezTo>
                    <a:close/>
                    <a:moveTo>
                      <a:pt x="505" y="1"/>
                    </a:moveTo>
                    <a:cubicBezTo>
                      <a:pt x="310" y="1"/>
                      <a:pt x="1" y="123"/>
                      <a:pt x="99" y="246"/>
                    </a:cubicBezTo>
                    <a:cubicBezTo>
                      <a:pt x="99" y="246"/>
                      <a:pt x="99" y="246"/>
                      <a:pt x="99" y="246"/>
                    </a:cubicBezTo>
                    <a:lnTo>
                      <a:pt x="99" y="246"/>
                    </a:lnTo>
                    <a:cubicBezTo>
                      <a:pt x="2177" y="2945"/>
                      <a:pt x="2022" y="6543"/>
                      <a:pt x="3852" y="9335"/>
                    </a:cubicBezTo>
                    <a:cubicBezTo>
                      <a:pt x="5403" y="11630"/>
                      <a:pt x="7854" y="13181"/>
                      <a:pt x="10583" y="13584"/>
                    </a:cubicBezTo>
                    <a:cubicBezTo>
                      <a:pt x="10614" y="13584"/>
                      <a:pt x="10658" y="13575"/>
                      <a:pt x="10706" y="13559"/>
                    </a:cubicBezTo>
                    <a:lnTo>
                      <a:pt x="10706" y="13559"/>
                    </a:lnTo>
                    <a:cubicBezTo>
                      <a:pt x="10706" y="13567"/>
                      <a:pt x="10707" y="13576"/>
                      <a:pt x="10707" y="13584"/>
                    </a:cubicBezTo>
                    <a:cubicBezTo>
                      <a:pt x="10707" y="13637"/>
                      <a:pt x="10773" y="13661"/>
                      <a:pt x="10858" y="13661"/>
                    </a:cubicBezTo>
                    <a:cubicBezTo>
                      <a:pt x="11024" y="13661"/>
                      <a:pt x="11266" y="13572"/>
                      <a:pt x="11266" y="13429"/>
                    </a:cubicBezTo>
                    <a:cubicBezTo>
                      <a:pt x="10832" y="7132"/>
                      <a:pt x="4659" y="4030"/>
                      <a:pt x="626" y="29"/>
                    </a:cubicBezTo>
                    <a:cubicBezTo>
                      <a:pt x="600" y="9"/>
                      <a:pt x="556"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9"/>
              <p:cNvSpPr/>
              <p:nvPr/>
            </p:nvSpPr>
            <p:spPr>
              <a:xfrm>
                <a:off x="1944625" y="2496250"/>
                <a:ext cx="165325" cy="203425"/>
              </a:xfrm>
              <a:custGeom>
                <a:avLst/>
                <a:gdLst/>
                <a:ahLst/>
                <a:cxnLst/>
                <a:rect l="l" t="t" r="r" b="b"/>
                <a:pathLst>
                  <a:path w="6613" h="8137" extrusionOk="0">
                    <a:moveTo>
                      <a:pt x="498" y="1"/>
                    </a:moveTo>
                    <a:cubicBezTo>
                      <a:pt x="311" y="1"/>
                      <a:pt x="0" y="137"/>
                      <a:pt x="76" y="212"/>
                    </a:cubicBezTo>
                    <a:cubicBezTo>
                      <a:pt x="1161" y="1360"/>
                      <a:pt x="2247" y="2539"/>
                      <a:pt x="3240" y="3779"/>
                    </a:cubicBezTo>
                    <a:cubicBezTo>
                      <a:pt x="4263" y="4989"/>
                      <a:pt x="5628" y="6447"/>
                      <a:pt x="6031" y="8091"/>
                    </a:cubicBezTo>
                    <a:cubicBezTo>
                      <a:pt x="6039" y="8123"/>
                      <a:pt x="6083" y="8137"/>
                      <a:pt x="6143" y="8137"/>
                    </a:cubicBezTo>
                    <a:cubicBezTo>
                      <a:pt x="6313" y="8137"/>
                      <a:pt x="6613" y="8028"/>
                      <a:pt x="6590" y="7936"/>
                    </a:cubicBezTo>
                    <a:cubicBezTo>
                      <a:pt x="6217" y="6447"/>
                      <a:pt x="5070" y="5206"/>
                      <a:pt x="4139" y="3997"/>
                    </a:cubicBezTo>
                    <a:cubicBezTo>
                      <a:pt x="3022" y="2632"/>
                      <a:pt x="1844" y="1298"/>
                      <a:pt x="603" y="26"/>
                    </a:cubicBezTo>
                    <a:cubicBezTo>
                      <a:pt x="579" y="8"/>
                      <a:pt x="542" y="1"/>
                      <a:pt x="4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9"/>
              <p:cNvSpPr/>
              <p:nvPr/>
            </p:nvSpPr>
            <p:spPr>
              <a:xfrm>
                <a:off x="2157425" y="2486025"/>
                <a:ext cx="261675" cy="438775"/>
              </a:xfrm>
              <a:custGeom>
                <a:avLst/>
                <a:gdLst/>
                <a:ahLst/>
                <a:cxnLst/>
                <a:rect l="l" t="t" r="r" b="b"/>
                <a:pathLst>
                  <a:path w="10467" h="17551" extrusionOk="0">
                    <a:moveTo>
                      <a:pt x="9741" y="373"/>
                    </a:moveTo>
                    <a:lnTo>
                      <a:pt x="9741" y="373"/>
                    </a:lnTo>
                    <a:cubicBezTo>
                      <a:pt x="9834" y="745"/>
                      <a:pt x="9803" y="1118"/>
                      <a:pt x="9648" y="1428"/>
                    </a:cubicBezTo>
                    <a:cubicBezTo>
                      <a:pt x="9121" y="4871"/>
                      <a:pt x="7476" y="8035"/>
                      <a:pt x="4995" y="10454"/>
                    </a:cubicBezTo>
                    <a:cubicBezTo>
                      <a:pt x="3809" y="11553"/>
                      <a:pt x="2535" y="12573"/>
                      <a:pt x="1564" y="13796"/>
                    </a:cubicBezTo>
                    <a:lnTo>
                      <a:pt x="1564" y="13796"/>
                    </a:lnTo>
                    <a:cubicBezTo>
                      <a:pt x="2783" y="10528"/>
                      <a:pt x="4670" y="7523"/>
                      <a:pt x="7104" y="4995"/>
                    </a:cubicBezTo>
                    <a:cubicBezTo>
                      <a:pt x="7152" y="4948"/>
                      <a:pt x="7104" y="4927"/>
                      <a:pt x="7022" y="4927"/>
                    </a:cubicBezTo>
                    <a:cubicBezTo>
                      <a:pt x="6889" y="4927"/>
                      <a:pt x="6665" y="4980"/>
                      <a:pt x="6608" y="5057"/>
                    </a:cubicBezTo>
                    <a:cubicBezTo>
                      <a:pt x="4026" y="7688"/>
                      <a:pt x="2075" y="10836"/>
                      <a:pt x="845" y="14274"/>
                    </a:cubicBezTo>
                    <a:lnTo>
                      <a:pt x="845" y="14274"/>
                    </a:lnTo>
                    <a:cubicBezTo>
                      <a:pt x="1170" y="11790"/>
                      <a:pt x="1755" y="9338"/>
                      <a:pt x="2855" y="7073"/>
                    </a:cubicBezTo>
                    <a:cubicBezTo>
                      <a:pt x="3630" y="5460"/>
                      <a:pt x="4685" y="4033"/>
                      <a:pt x="5957" y="2793"/>
                    </a:cubicBezTo>
                    <a:cubicBezTo>
                      <a:pt x="6515" y="2265"/>
                      <a:pt x="7135" y="1800"/>
                      <a:pt x="7787" y="1366"/>
                    </a:cubicBezTo>
                    <a:cubicBezTo>
                      <a:pt x="8407" y="962"/>
                      <a:pt x="9058" y="652"/>
                      <a:pt x="9741" y="373"/>
                    </a:cubicBezTo>
                    <a:close/>
                    <a:moveTo>
                      <a:pt x="10366" y="0"/>
                    </a:moveTo>
                    <a:cubicBezTo>
                      <a:pt x="10268" y="0"/>
                      <a:pt x="10121" y="44"/>
                      <a:pt x="10082" y="63"/>
                    </a:cubicBezTo>
                    <a:cubicBezTo>
                      <a:pt x="2877" y="2515"/>
                      <a:pt x="517" y="10079"/>
                      <a:pt x="33" y="17016"/>
                    </a:cubicBezTo>
                    <a:lnTo>
                      <a:pt x="33" y="17016"/>
                    </a:lnTo>
                    <a:cubicBezTo>
                      <a:pt x="22" y="17062"/>
                      <a:pt x="11" y="17108"/>
                      <a:pt x="1" y="17154"/>
                    </a:cubicBezTo>
                    <a:lnTo>
                      <a:pt x="24" y="17151"/>
                    </a:lnTo>
                    <a:lnTo>
                      <a:pt x="24" y="17151"/>
                    </a:lnTo>
                    <a:cubicBezTo>
                      <a:pt x="16" y="17276"/>
                      <a:pt x="8" y="17402"/>
                      <a:pt x="1" y="17527"/>
                    </a:cubicBezTo>
                    <a:cubicBezTo>
                      <a:pt x="1" y="17543"/>
                      <a:pt x="38" y="17550"/>
                      <a:pt x="93" y="17550"/>
                    </a:cubicBezTo>
                    <a:cubicBezTo>
                      <a:pt x="252" y="17550"/>
                      <a:pt x="559" y="17487"/>
                      <a:pt x="559" y="17372"/>
                    </a:cubicBezTo>
                    <a:lnTo>
                      <a:pt x="559" y="17341"/>
                    </a:lnTo>
                    <a:cubicBezTo>
                      <a:pt x="564" y="17257"/>
                      <a:pt x="570" y="17173"/>
                      <a:pt x="575" y="17089"/>
                    </a:cubicBezTo>
                    <a:lnTo>
                      <a:pt x="575" y="17089"/>
                    </a:lnTo>
                    <a:cubicBezTo>
                      <a:pt x="583" y="17080"/>
                      <a:pt x="588" y="17070"/>
                      <a:pt x="590" y="17061"/>
                    </a:cubicBezTo>
                    <a:cubicBezTo>
                      <a:pt x="709" y="16536"/>
                      <a:pt x="844" y="16016"/>
                      <a:pt x="996" y="15501"/>
                    </a:cubicBezTo>
                    <a:lnTo>
                      <a:pt x="996" y="15501"/>
                    </a:lnTo>
                    <a:cubicBezTo>
                      <a:pt x="2142" y="12783"/>
                      <a:pt x="4958" y="11237"/>
                      <a:pt x="6856" y="8996"/>
                    </a:cubicBezTo>
                    <a:cubicBezTo>
                      <a:pt x="8965" y="6453"/>
                      <a:pt x="9772" y="3196"/>
                      <a:pt x="10454" y="63"/>
                    </a:cubicBezTo>
                    <a:cubicBezTo>
                      <a:pt x="10466" y="16"/>
                      <a:pt x="10425" y="0"/>
                      <a:pt x="10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9"/>
              <p:cNvSpPr/>
              <p:nvPr/>
            </p:nvSpPr>
            <p:spPr>
              <a:xfrm>
                <a:off x="1912550" y="2653825"/>
                <a:ext cx="256550" cy="268300"/>
              </a:xfrm>
              <a:custGeom>
                <a:avLst/>
                <a:gdLst/>
                <a:ahLst/>
                <a:cxnLst/>
                <a:rect l="l" t="t" r="r" b="b"/>
                <a:pathLst>
                  <a:path w="10262" h="10732" extrusionOk="0">
                    <a:moveTo>
                      <a:pt x="717" y="802"/>
                    </a:moveTo>
                    <a:cubicBezTo>
                      <a:pt x="2321" y="2129"/>
                      <a:pt x="4030" y="3202"/>
                      <a:pt x="5763" y="4394"/>
                    </a:cubicBezTo>
                    <a:cubicBezTo>
                      <a:pt x="7854" y="5839"/>
                      <a:pt x="8939" y="7984"/>
                      <a:pt x="9653" y="10348"/>
                    </a:cubicBezTo>
                    <a:lnTo>
                      <a:pt x="9653" y="10348"/>
                    </a:lnTo>
                    <a:cubicBezTo>
                      <a:pt x="7468" y="9442"/>
                      <a:pt x="5239" y="8467"/>
                      <a:pt x="3499" y="6813"/>
                    </a:cubicBezTo>
                    <a:cubicBezTo>
                      <a:pt x="1766" y="5137"/>
                      <a:pt x="1142" y="3057"/>
                      <a:pt x="717" y="802"/>
                    </a:cubicBezTo>
                    <a:close/>
                    <a:moveTo>
                      <a:pt x="474" y="0"/>
                    </a:moveTo>
                    <a:cubicBezTo>
                      <a:pt x="298" y="0"/>
                      <a:pt x="1" y="78"/>
                      <a:pt x="25" y="175"/>
                    </a:cubicBezTo>
                    <a:cubicBezTo>
                      <a:pt x="26" y="185"/>
                      <a:pt x="28" y="195"/>
                      <a:pt x="30" y="205"/>
                    </a:cubicBezTo>
                    <a:lnTo>
                      <a:pt x="30" y="205"/>
                    </a:lnTo>
                    <a:lnTo>
                      <a:pt x="25" y="206"/>
                    </a:lnTo>
                    <a:cubicBezTo>
                      <a:pt x="27" y="208"/>
                      <a:pt x="29" y="210"/>
                      <a:pt x="31" y="212"/>
                    </a:cubicBezTo>
                    <a:lnTo>
                      <a:pt x="31" y="212"/>
                    </a:lnTo>
                    <a:cubicBezTo>
                      <a:pt x="433" y="2525"/>
                      <a:pt x="933" y="4775"/>
                      <a:pt x="2537" y="6565"/>
                    </a:cubicBezTo>
                    <a:cubicBezTo>
                      <a:pt x="4398" y="8612"/>
                      <a:pt x="7066" y="9698"/>
                      <a:pt x="9579" y="10722"/>
                    </a:cubicBezTo>
                    <a:cubicBezTo>
                      <a:pt x="9596" y="10728"/>
                      <a:pt x="9617" y="10732"/>
                      <a:pt x="9640" y="10732"/>
                    </a:cubicBezTo>
                    <a:cubicBezTo>
                      <a:pt x="9824" y="10732"/>
                      <a:pt x="10161" y="10535"/>
                      <a:pt x="10106" y="10535"/>
                    </a:cubicBezTo>
                    <a:cubicBezTo>
                      <a:pt x="10034" y="10506"/>
                      <a:pt x="9962" y="10476"/>
                      <a:pt x="9890" y="10446"/>
                    </a:cubicBezTo>
                    <a:lnTo>
                      <a:pt x="9890" y="10446"/>
                    </a:lnTo>
                    <a:cubicBezTo>
                      <a:pt x="10055" y="10417"/>
                      <a:pt x="10249" y="10331"/>
                      <a:pt x="10230" y="10256"/>
                    </a:cubicBezTo>
                    <a:lnTo>
                      <a:pt x="10261" y="10256"/>
                    </a:lnTo>
                    <a:cubicBezTo>
                      <a:pt x="9610" y="8054"/>
                      <a:pt x="8648" y="5945"/>
                      <a:pt x="6787" y="4518"/>
                    </a:cubicBezTo>
                    <a:cubicBezTo>
                      <a:pt x="4740" y="2936"/>
                      <a:pt x="2506" y="1757"/>
                      <a:pt x="583" y="20"/>
                    </a:cubicBezTo>
                    <a:cubicBezTo>
                      <a:pt x="563" y="6"/>
                      <a:pt x="523" y="0"/>
                      <a:pt x="4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9"/>
              <p:cNvSpPr/>
              <p:nvPr/>
            </p:nvSpPr>
            <p:spPr>
              <a:xfrm>
                <a:off x="1997875" y="2774225"/>
                <a:ext cx="169450" cy="146250"/>
              </a:xfrm>
              <a:custGeom>
                <a:avLst/>
                <a:gdLst/>
                <a:ahLst/>
                <a:cxnLst/>
                <a:rect l="l" t="t" r="r" b="b"/>
                <a:pathLst>
                  <a:path w="6778" h="5850" extrusionOk="0">
                    <a:moveTo>
                      <a:pt x="522" y="1"/>
                    </a:moveTo>
                    <a:cubicBezTo>
                      <a:pt x="351" y="1"/>
                      <a:pt x="1" y="171"/>
                      <a:pt x="55" y="198"/>
                    </a:cubicBezTo>
                    <a:cubicBezTo>
                      <a:pt x="1265" y="1005"/>
                      <a:pt x="2443" y="1873"/>
                      <a:pt x="3591" y="2773"/>
                    </a:cubicBezTo>
                    <a:cubicBezTo>
                      <a:pt x="4584" y="3579"/>
                      <a:pt x="6011" y="4448"/>
                      <a:pt x="6197" y="5813"/>
                    </a:cubicBezTo>
                    <a:cubicBezTo>
                      <a:pt x="6197" y="5838"/>
                      <a:pt x="6241" y="5850"/>
                      <a:pt x="6305" y="5850"/>
                    </a:cubicBezTo>
                    <a:cubicBezTo>
                      <a:pt x="6474" y="5850"/>
                      <a:pt x="6778" y="5770"/>
                      <a:pt x="6755" y="5657"/>
                    </a:cubicBezTo>
                    <a:cubicBezTo>
                      <a:pt x="6569" y="4386"/>
                      <a:pt x="5390" y="3641"/>
                      <a:pt x="4460" y="2866"/>
                    </a:cubicBezTo>
                    <a:cubicBezTo>
                      <a:pt x="3219" y="1873"/>
                      <a:pt x="1916" y="912"/>
                      <a:pt x="582" y="12"/>
                    </a:cubicBezTo>
                    <a:cubicBezTo>
                      <a:pt x="567" y="4"/>
                      <a:pt x="546" y="1"/>
                      <a:pt x="5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49" name="Google Shape;1249;p9"/>
          <p:cNvGrpSpPr/>
          <p:nvPr/>
        </p:nvGrpSpPr>
        <p:grpSpPr>
          <a:xfrm>
            <a:off x="8498988" y="2757794"/>
            <a:ext cx="846716" cy="1493480"/>
            <a:chOff x="2797700" y="3217325"/>
            <a:chExt cx="682725" cy="1204225"/>
          </a:xfrm>
        </p:grpSpPr>
        <p:sp>
          <p:nvSpPr>
            <p:cNvPr id="1250" name="Google Shape;1250;p9"/>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9"/>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9"/>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9"/>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9"/>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9"/>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9"/>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7" name="Google Shape;1257;p9"/>
          <p:cNvSpPr/>
          <p:nvPr/>
        </p:nvSpPr>
        <p:spPr>
          <a:xfrm>
            <a:off x="4934550" y="735288"/>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9"/>
          <p:cNvSpPr/>
          <p:nvPr/>
        </p:nvSpPr>
        <p:spPr>
          <a:xfrm>
            <a:off x="7695088" y="4804250"/>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9"/>
          <p:cNvSpPr txBox="1">
            <a:spLocks noGrp="1"/>
          </p:cNvSpPr>
          <p:nvPr>
            <p:ph type="subTitle" idx="1"/>
          </p:nvPr>
        </p:nvSpPr>
        <p:spPr>
          <a:xfrm>
            <a:off x="4572000" y="1928425"/>
            <a:ext cx="3857700" cy="1134600"/>
          </a:xfrm>
          <a:prstGeom prst="rect">
            <a:avLst/>
          </a:prstGeom>
        </p:spPr>
        <p:txBody>
          <a:bodyPr spcFirstLastPara="1" wrap="square" lIns="91425" tIns="91425" rIns="91425" bIns="91425" anchor="t" anchorCtr="0">
            <a:noAutofit/>
          </a:bodyPr>
          <a:lstStyle>
            <a:lvl1pPr lvl="0" algn="r">
              <a:spcBef>
                <a:spcPts val="0"/>
              </a:spcBef>
              <a:spcAft>
                <a:spcPts val="0"/>
              </a:spcAft>
              <a:buSzPts val="1800"/>
              <a:buNone/>
              <a:defRPr/>
            </a:lvl1pPr>
            <a:lvl2pPr lvl="1" algn="r">
              <a:spcBef>
                <a:spcPts val="1600"/>
              </a:spcBef>
              <a:spcAft>
                <a:spcPts val="0"/>
              </a:spcAft>
              <a:buSzPts val="1400"/>
              <a:buNone/>
              <a:defRPr/>
            </a:lvl2pPr>
            <a:lvl3pPr lvl="2" algn="r">
              <a:spcBef>
                <a:spcPts val="1600"/>
              </a:spcBef>
              <a:spcAft>
                <a:spcPts val="0"/>
              </a:spcAft>
              <a:buSzPts val="1400"/>
              <a:buNone/>
              <a:defRPr/>
            </a:lvl3pPr>
            <a:lvl4pPr lvl="3" algn="r">
              <a:spcBef>
                <a:spcPts val="1600"/>
              </a:spcBef>
              <a:spcAft>
                <a:spcPts val="0"/>
              </a:spcAft>
              <a:buSzPts val="1400"/>
              <a:buNone/>
              <a:defRPr/>
            </a:lvl4pPr>
            <a:lvl5pPr lvl="4" algn="r">
              <a:spcBef>
                <a:spcPts val="1600"/>
              </a:spcBef>
              <a:spcAft>
                <a:spcPts val="0"/>
              </a:spcAft>
              <a:buSzPts val="1400"/>
              <a:buNone/>
              <a:defRPr/>
            </a:lvl5pPr>
            <a:lvl6pPr lvl="5" algn="r">
              <a:spcBef>
                <a:spcPts val="1600"/>
              </a:spcBef>
              <a:spcAft>
                <a:spcPts val="0"/>
              </a:spcAft>
              <a:buSzPts val="1400"/>
              <a:buNone/>
              <a:defRPr/>
            </a:lvl6pPr>
            <a:lvl7pPr lvl="6" algn="r">
              <a:spcBef>
                <a:spcPts val="1600"/>
              </a:spcBef>
              <a:spcAft>
                <a:spcPts val="0"/>
              </a:spcAft>
              <a:buSzPts val="1400"/>
              <a:buNone/>
              <a:defRPr/>
            </a:lvl7pPr>
            <a:lvl8pPr lvl="7" algn="r">
              <a:spcBef>
                <a:spcPts val="1600"/>
              </a:spcBef>
              <a:spcAft>
                <a:spcPts val="0"/>
              </a:spcAft>
              <a:buSzPts val="1400"/>
              <a:buNone/>
              <a:defRPr/>
            </a:lvl8pPr>
            <a:lvl9pPr lvl="8" algn="r">
              <a:spcBef>
                <a:spcPts val="1600"/>
              </a:spcBef>
              <a:spcAft>
                <a:spcPts val="160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62"/>
        <p:cNvGrpSpPr/>
        <p:nvPr/>
      </p:nvGrpSpPr>
      <p:grpSpPr>
        <a:xfrm>
          <a:off x="0" y="0"/>
          <a:ext cx="0" cy="0"/>
          <a:chOff x="0" y="0"/>
          <a:chExt cx="0" cy="0"/>
        </a:xfrm>
      </p:grpSpPr>
      <p:sp>
        <p:nvSpPr>
          <p:cNvPr id="1363" name="Google Shape;1363;p11"/>
          <p:cNvSpPr txBox="1">
            <a:spLocks noGrp="1"/>
          </p:cNvSpPr>
          <p:nvPr>
            <p:ph type="title" hasCustomPrompt="1"/>
          </p:nvPr>
        </p:nvSpPr>
        <p:spPr>
          <a:xfrm>
            <a:off x="714300" y="1106125"/>
            <a:ext cx="77154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7200"/>
              <a:buNone/>
              <a:defRPr sz="7200" b="1"/>
            </a:lvl1pPr>
            <a:lvl2pPr lvl="1" algn="ctr">
              <a:spcBef>
                <a:spcPts val="0"/>
              </a:spcBef>
              <a:spcAft>
                <a:spcPts val="0"/>
              </a:spcAft>
              <a:buSzPts val="11300"/>
              <a:buNone/>
              <a:defRPr sz="11300"/>
            </a:lvl2pPr>
            <a:lvl3pPr lvl="2" algn="ctr">
              <a:spcBef>
                <a:spcPts val="0"/>
              </a:spcBef>
              <a:spcAft>
                <a:spcPts val="0"/>
              </a:spcAft>
              <a:buSzPts val="11300"/>
              <a:buNone/>
              <a:defRPr sz="11300"/>
            </a:lvl3pPr>
            <a:lvl4pPr lvl="3" algn="ctr">
              <a:spcBef>
                <a:spcPts val="0"/>
              </a:spcBef>
              <a:spcAft>
                <a:spcPts val="0"/>
              </a:spcAft>
              <a:buSzPts val="11300"/>
              <a:buNone/>
              <a:defRPr sz="11300"/>
            </a:lvl4pPr>
            <a:lvl5pPr lvl="4" algn="ctr">
              <a:spcBef>
                <a:spcPts val="0"/>
              </a:spcBef>
              <a:spcAft>
                <a:spcPts val="0"/>
              </a:spcAft>
              <a:buSzPts val="11300"/>
              <a:buNone/>
              <a:defRPr sz="11300"/>
            </a:lvl5pPr>
            <a:lvl6pPr lvl="5" algn="ctr">
              <a:spcBef>
                <a:spcPts val="0"/>
              </a:spcBef>
              <a:spcAft>
                <a:spcPts val="0"/>
              </a:spcAft>
              <a:buSzPts val="11300"/>
              <a:buNone/>
              <a:defRPr sz="11300"/>
            </a:lvl6pPr>
            <a:lvl7pPr lvl="6" algn="ctr">
              <a:spcBef>
                <a:spcPts val="0"/>
              </a:spcBef>
              <a:spcAft>
                <a:spcPts val="0"/>
              </a:spcAft>
              <a:buSzPts val="11300"/>
              <a:buNone/>
              <a:defRPr sz="11300"/>
            </a:lvl7pPr>
            <a:lvl8pPr lvl="7" algn="ctr">
              <a:spcBef>
                <a:spcPts val="0"/>
              </a:spcBef>
              <a:spcAft>
                <a:spcPts val="0"/>
              </a:spcAft>
              <a:buSzPts val="11300"/>
              <a:buNone/>
              <a:defRPr sz="11300"/>
            </a:lvl8pPr>
            <a:lvl9pPr lvl="8" algn="ctr">
              <a:spcBef>
                <a:spcPts val="0"/>
              </a:spcBef>
              <a:spcAft>
                <a:spcPts val="0"/>
              </a:spcAft>
              <a:buSzPts val="11300"/>
              <a:buNone/>
              <a:defRPr sz="11300"/>
            </a:lvl9pPr>
          </a:lstStyle>
          <a:p>
            <a:r>
              <a:t>xx%</a:t>
            </a:r>
          </a:p>
        </p:txBody>
      </p:sp>
      <p:sp>
        <p:nvSpPr>
          <p:cNvPr id="1364" name="Google Shape;1364;p11"/>
          <p:cNvSpPr txBox="1">
            <a:spLocks noGrp="1"/>
          </p:cNvSpPr>
          <p:nvPr>
            <p:ph type="body" idx="1"/>
          </p:nvPr>
        </p:nvSpPr>
        <p:spPr>
          <a:xfrm>
            <a:off x="714300" y="2895050"/>
            <a:ext cx="7715400" cy="1300800"/>
          </a:xfrm>
          <a:prstGeom prst="rect">
            <a:avLst/>
          </a:prstGeom>
        </p:spPr>
        <p:txBody>
          <a:bodyPr spcFirstLastPara="1" wrap="square" lIns="91425" tIns="91425" rIns="91425" bIns="91425" anchor="t" anchorCtr="0">
            <a:noAutofit/>
          </a:bodyPr>
          <a:lstStyle>
            <a:lvl1pPr marL="457200" lvl="0" indent="-330200" algn="ctr">
              <a:spcBef>
                <a:spcPts val="0"/>
              </a:spcBef>
              <a:spcAft>
                <a:spcPts val="0"/>
              </a:spcAft>
              <a:buSzPts val="1600"/>
              <a:buChar char="●"/>
              <a:defRPr sz="1600"/>
            </a:lvl1pPr>
            <a:lvl2pPr marL="914400" lvl="1" indent="-273050" algn="ctr">
              <a:spcBef>
                <a:spcPts val="1600"/>
              </a:spcBef>
              <a:spcAft>
                <a:spcPts val="0"/>
              </a:spcAft>
              <a:buSzPts val="700"/>
              <a:buChar char="○"/>
              <a:defRPr sz="700"/>
            </a:lvl2pPr>
            <a:lvl3pPr marL="1371600" lvl="2" indent="-273050" algn="ctr">
              <a:spcBef>
                <a:spcPts val="1600"/>
              </a:spcBef>
              <a:spcAft>
                <a:spcPts val="0"/>
              </a:spcAft>
              <a:buSzPts val="700"/>
              <a:buChar char="■"/>
              <a:defRPr sz="700"/>
            </a:lvl3pPr>
            <a:lvl4pPr marL="1828800" lvl="3" indent="-273050" algn="ctr">
              <a:spcBef>
                <a:spcPts val="1600"/>
              </a:spcBef>
              <a:spcAft>
                <a:spcPts val="0"/>
              </a:spcAft>
              <a:buSzPts val="700"/>
              <a:buChar char="●"/>
              <a:defRPr sz="700"/>
            </a:lvl4pPr>
            <a:lvl5pPr marL="2286000" lvl="4" indent="-273050" algn="ctr">
              <a:spcBef>
                <a:spcPts val="1600"/>
              </a:spcBef>
              <a:spcAft>
                <a:spcPts val="0"/>
              </a:spcAft>
              <a:buSzPts val="700"/>
              <a:buChar char="○"/>
              <a:defRPr sz="700"/>
            </a:lvl5pPr>
            <a:lvl6pPr marL="2743200" lvl="5" indent="-273050" algn="ctr">
              <a:spcBef>
                <a:spcPts val="1600"/>
              </a:spcBef>
              <a:spcAft>
                <a:spcPts val="0"/>
              </a:spcAft>
              <a:buSzPts val="700"/>
              <a:buChar char="■"/>
              <a:defRPr sz="700"/>
            </a:lvl6pPr>
            <a:lvl7pPr marL="3200400" lvl="6" indent="-273050" algn="ctr">
              <a:spcBef>
                <a:spcPts val="1600"/>
              </a:spcBef>
              <a:spcAft>
                <a:spcPts val="0"/>
              </a:spcAft>
              <a:buSzPts val="700"/>
              <a:buChar char="●"/>
              <a:defRPr sz="700"/>
            </a:lvl7pPr>
            <a:lvl8pPr marL="3657600" lvl="7" indent="-273050" algn="ctr">
              <a:spcBef>
                <a:spcPts val="1600"/>
              </a:spcBef>
              <a:spcAft>
                <a:spcPts val="0"/>
              </a:spcAft>
              <a:buSzPts val="700"/>
              <a:buChar char="○"/>
              <a:defRPr sz="700"/>
            </a:lvl8pPr>
            <a:lvl9pPr marL="4114800" lvl="8" indent="-273050" algn="ctr">
              <a:spcBef>
                <a:spcPts val="1600"/>
              </a:spcBef>
              <a:spcAft>
                <a:spcPts val="1600"/>
              </a:spcAft>
              <a:buSzPts val="700"/>
              <a:buChar char="■"/>
              <a:defRPr sz="700"/>
            </a:lvl9pPr>
          </a:lstStyle>
          <a:p>
            <a:endParaRPr/>
          </a:p>
        </p:txBody>
      </p:sp>
      <p:sp>
        <p:nvSpPr>
          <p:cNvPr id="1365" name="Google Shape;1365;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solidFill>
                <a:schemeClr val="dk1"/>
              </a:solidFill>
            </a:endParaRPr>
          </a:p>
        </p:txBody>
      </p:sp>
      <p:grpSp>
        <p:nvGrpSpPr>
          <p:cNvPr id="1366" name="Google Shape;1366;p11"/>
          <p:cNvGrpSpPr/>
          <p:nvPr/>
        </p:nvGrpSpPr>
        <p:grpSpPr>
          <a:xfrm>
            <a:off x="-1395361" y="3069630"/>
            <a:ext cx="5889385" cy="2656239"/>
            <a:chOff x="5619200" y="4458200"/>
            <a:chExt cx="1647150" cy="742900"/>
          </a:xfrm>
        </p:grpSpPr>
        <p:sp>
          <p:nvSpPr>
            <p:cNvPr id="1367" name="Google Shape;1367;p11"/>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1"/>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1"/>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1"/>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1"/>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2" name="Google Shape;1372;p11"/>
          <p:cNvGrpSpPr/>
          <p:nvPr/>
        </p:nvGrpSpPr>
        <p:grpSpPr>
          <a:xfrm rot="10800000">
            <a:off x="-455846" y="-473186"/>
            <a:ext cx="1481112" cy="2494740"/>
            <a:chOff x="3026750" y="1552825"/>
            <a:chExt cx="1108700" cy="1867600"/>
          </a:xfrm>
        </p:grpSpPr>
        <p:sp>
          <p:nvSpPr>
            <p:cNvPr id="1373" name="Google Shape;1373;p11"/>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1"/>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1"/>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1"/>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1"/>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1"/>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1"/>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1"/>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1"/>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1"/>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1"/>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1"/>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1"/>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1"/>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1"/>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1"/>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1"/>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1"/>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1"/>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2" name="Google Shape;1392;p11"/>
          <p:cNvGrpSpPr/>
          <p:nvPr/>
        </p:nvGrpSpPr>
        <p:grpSpPr>
          <a:xfrm rot="10800000" flipH="1">
            <a:off x="5666089" y="-544904"/>
            <a:ext cx="4078069" cy="2428630"/>
            <a:chOff x="4178350" y="2375050"/>
            <a:chExt cx="938350" cy="515775"/>
          </a:xfrm>
        </p:grpSpPr>
        <p:sp>
          <p:nvSpPr>
            <p:cNvPr id="1393" name="Google Shape;1393;p11"/>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1"/>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1"/>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1"/>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1"/>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1"/>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1"/>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0" name="Google Shape;1400;p11"/>
          <p:cNvGrpSpPr/>
          <p:nvPr/>
        </p:nvGrpSpPr>
        <p:grpSpPr>
          <a:xfrm rot="-8303019">
            <a:off x="7548876" y="301633"/>
            <a:ext cx="2662537" cy="2828630"/>
            <a:chOff x="4159600" y="887163"/>
            <a:chExt cx="1265600" cy="1344550"/>
          </a:xfrm>
        </p:grpSpPr>
        <p:sp>
          <p:nvSpPr>
            <p:cNvPr id="1401" name="Google Shape;1401;p11"/>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1"/>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1"/>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1"/>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1"/>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1"/>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1"/>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1"/>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1"/>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1"/>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1"/>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1"/>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1"/>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1"/>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1"/>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1"/>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1"/>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1"/>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1"/>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1"/>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1"/>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1"/>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1"/>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1"/>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1"/>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1"/>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1"/>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1"/>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1"/>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1"/>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1"/>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1"/>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1"/>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1"/>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1"/>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1"/>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1"/>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1"/>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1"/>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1"/>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1"/>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1"/>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1"/>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1"/>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1"/>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1"/>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1"/>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1"/>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1"/>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1"/>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1"/>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1"/>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1"/>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1"/>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1"/>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1"/>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1"/>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1"/>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1"/>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1"/>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1"/>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1"/>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1"/>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1"/>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1"/>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1"/>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1"/>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1"/>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1"/>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1"/>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1"/>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1"/>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1"/>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1"/>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1"/>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1"/>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1"/>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1"/>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1"/>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1"/>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1"/>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1"/>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1"/>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1"/>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1"/>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1"/>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1"/>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1"/>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1"/>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1"/>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1"/>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1"/>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1"/>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1"/>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1"/>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1"/>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1"/>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1"/>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1"/>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1"/>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1"/>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1"/>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1"/>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1"/>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1"/>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6" name="Google Shape;1506;p11"/>
          <p:cNvSpPr/>
          <p:nvPr/>
        </p:nvSpPr>
        <p:spPr>
          <a:xfrm rot="900256">
            <a:off x="4082698" y="3959745"/>
            <a:ext cx="1751642" cy="1566076"/>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7" name="Google Shape;1507;p11"/>
          <p:cNvGrpSpPr/>
          <p:nvPr/>
        </p:nvGrpSpPr>
        <p:grpSpPr>
          <a:xfrm rot="10800000">
            <a:off x="4996947" y="-738449"/>
            <a:ext cx="1010203" cy="1594184"/>
            <a:chOff x="322650" y="2571325"/>
            <a:chExt cx="573100" cy="904450"/>
          </a:xfrm>
        </p:grpSpPr>
        <p:sp>
          <p:nvSpPr>
            <p:cNvPr id="1508" name="Google Shape;1508;p11"/>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1"/>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1"/>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1"/>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1"/>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1"/>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1"/>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5" name="Google Shape;1515;p11"/>
          <p:cNvGrpSpPr/>
          <p:nvPr/>
        </p:nvGrpSpPr>
        <p:grpSpPr>
          <a:xfrm>
            <a:off x="364063" y="2647938"/>
            <a:ext cx="700450" cy="636075"/>
            <a:chOff x="3652400" y="3788700"/>
            <a:chExt cx="700450" cy="636075"/>
          </a:xfrm>
        </p:grpSpPr>
        <p:sp>
          <p:nvSpPr>
            <p:cNvPr id="1516" name="Google Shape;1516;p11"/>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1"/>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1"/>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1"/>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1"/>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1"/>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1"/>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1"/>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1"/>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1"/>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1"/>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1"/>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1"/>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1"/>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1"/>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1" name="Google Shape;1531;p11"/>
          <p:cNvSpPr/>
          <p:nvPr/>
        </p:nvSpPr>
        <p:spPr>
          <a:xfrm>
            <a:off x="1619163" y="229025"/>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2" name="Google Shape;1532;p11"/>
          <p:cNvGrpSpPr/>
          <p:nvPr/>
        </p:nvGrpSpPr>
        <p:grpSpPr>
          <a:xfrm rot="-1403899">
            <a:off x="905145" y="4196311"/>
            <a:ext cx="1168303" cy="1874471"/>
            <a:chOff x="2402100" y="3854125"/>
            <a:chExt cx="435600" cy="698825"/>
          </a:xfrm>
        </p:grpSpPr>
        <p:sp>
          <p:nvSpPr>
            <p:cNvPr id="1533" name="Google Shape;1533;p11"/>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1"/>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1"/>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1"/>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1"/>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1"/>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1"/>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1"/>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1"/>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1"/>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1"/>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1"/>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1"/>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6" name="Google Shape;1546;p11"/>
          <p:cNvSpPr/>
          <p:nvPr/>
        </p:nvSpPr>
        <p:spPr>
          <a:xfrm>
            <a:off x="8093875" y="3519575"/>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7" name="Google Shape;1547;p11"/>
          <p:cNvGrpSpPr/>
          <p:nvPr/>
        </p:nvGrpSpPr>
        <p:grpSpPr>
          <a:xfrm>
            <a:off x="6784683" y="4041419"/>
            <a:ext cx="2073648" cy="1872714"/>
            <a:chOff x="1992250" y="544500"/>
            <a:chExt cx="1080250" cy="975575"/>
          </a:xfrm>
        </p:grpSpPr>
        <p:sp>
          <p:nvSpPr>
            <p:cNvPr id="1548" name="Google Shape;1548;p11"/>
            <p:cNvSpPr/>
            <p:nvPr/>
          </p:nvSpPr>
          <p:spPr>
            <a:xfrm>
              <a:off x="1992250" y="544500"/>
              <a:ext cx="999625" cy="975575"/>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1"/>
            <p:cNvSpPr/>
            <p:nvPr/>
          </p:nvSpPr>
          <p:spPr>
            <a:xfrm>
              <a:off x="2005450" y="605475"/>
              <a:ext cx="1067050" cy="840675"/>
            </a:xfrm>
            <a:custGeom>
              <a:avLst/>
              <a:gdLst/>
              <a:ahLst/>
              <a:cxnLst/>
              <a:rect l="l" t="t" r="r" b="b"/>
              <a:pathLst>
                <a:path w="42682" h="33627" extrusionOk="0">
                  <a:moveTo>
                    <a:pt x="23356" y="0"/>
                  </a:moveTo>
                  <a:cubicBezTo>
                    <a:pt x="18858" y="0"/>
                    <a:pt x="14320" y="700"/>
                    <a:pt x="10485" y="3134"/>
                  </a:cubicBezTo>
                  <a:cubicBezTo>
                    <a:pt x="1675" y="8687"/>
                    <a:pt x="0" y="23266"/>
                    <a:pt x="8716" y="29625"/>
                  </a:cubicBezTo>
                  <a:cubicBezTo>
                    <a:pt x="12687" y="32540"/>
                    <a:pt x="17774" y="33595"/>
                    <a:pt x="22582" y="33626"/>
                  </a:cubicBezTo>
                  <a:cubicBezTo>
                    <a:pt x="22617" y="33626"/>
                    <a:pt x="22652" y="33626"/>
                    <a:pt x="22687" y="33626"/>
                  </a:cubicBezTo>
                  <a:cubicBezTo>
                    <a:pt x="27905" y="33626"/>
                    <a:pt x="31564" y="31331"/>
                    <a:pt x="34152" y="26771"/>
                  </a:cubicBezTo>
                  <a:cubicBezTo>
                    <a:pt x="36758" y="22211"/>
                    <a:pt x="38340" y="16193"/>
                    <a:pt x="35393" y="11447"/>
                  </a:cubicBezTo>
                  <a:cubicBezTo>
                    <a:pt x="32601" y="6857"/>
                    <a:pt x="26863" y="4251"/>
                    <a:pt x="21683" y="3817"/>
                  </a:cubicBezTo>
                  <a:cubicBezTo>
                    <a:pt x="21177" y="3779"/>
                    <a:pt x="20668" y="3759"/>
                    <a:pt x="20157" y="3759"/>
                  </a:cubicBezTo>
                  <a:cubicBezTo>
                    <a:pt x="15682" y="3759"/>
                    <a:pt x="11104" y="5263"/>
                    <a:pt x="8375" y="8966"/>
                  </a:cubicBezTo>
                  <a:cubicBezTo>
                    <a:pt x="5242" y="13277"/>
                    <a:pt x="5335" y="19016"/>
                    <a:pt x="8096" y="23452"/>
                  </a:cubicBezTo>
                  <a:cubicBezTo>
                    <a:pt x="10646" y="27632"/>
                    <a:pt x="15491" y="30481"/>
                    <a:pt x="20437" y="30481"/>
                  </a:cubicBezTo>
                  <a:cubicBezTo>
                    <a:pt x="20666" y="30481"/>
                    <a:pt x="20895" y="30474"/>
                    <a:pt x="21124" y="30462"/>
                  </a:cubicBezTo>
                  <a:cubicBezTo>
                    <a:pt x="26460" y="30183"/>
                    <a:pt x="29655" y="25964"/>
                    <a:pt x="31143" y="21094"/>
                  </a:cubicBezTo>
                  <a:cubicBezTo>
                    <a:pt x="33234" y="14289"/>
                    <a:pt x="26211" y="7240"/>
                    <a:pt x="19582" y="7240"/>
                  </a:cubicBezTo>
                  <a:cubicBezTo>
                    <a:pt x="17357" y="7240"/>
                    <a:pt x="15177" y="8034"/>
                    <a:pt x="13400" y="9896"/>
                  </a:cubicBezTo>
                  <a:cubicBezTo>
                    <a:pt x="8158" y="15385"/>
                    <a:pt x="14692" y="25483"/>
                    <a:pt x="21179" y="25483"/>
                  </a:cubicBezTo>
                  <a:cubicBezTo>
                    <a:pt x="22867" y="25483"/>
                    <a:pt x="24552" y="24800"/>
                    <a:pt x="26025" y="23173"/>
                  </a:cubicBezTo>
                  <a:cubicBezTo>
                    <a:pt x="27607" y="21405"/>
                    <a:pt x="28786" y="18644"/>
                    <a:pt x="28383" y="16255"/>
                  </a:cubicBezTo>
                  <a:cubicBezTo>
                    <a:pt x="28010" y="13867"/>
                    <a:pt x="26025" y="12254"/>
                    <a:pt x="23854" y="11571"/>
                  </a:cubicBezTo>
                  <a:cubicBezTo>
                    <a:pt x="23096" y="11321"/>
                    <a:pt x="22295" y="11195"/>
                    <a:pt x="21512" y="11195"/>
                  </a:cubicBezTo>
                  <a:cubicBezTo>
                    <a:pt x="18610" y="11195"/>
                    <a:pt x="15962" y="12924"/>
                    <a:pt x="16719" y="16441"/>
                  </a:cubicBezTo>
                  <a:cubicBezTo>
                    <a:pt x="17123" y="18334"/>
                    <a:pt x="18643" y="20319"/>
                    <a:pt x="20721" y="20474"/>
                  </a:cubicBezTo>
                  <a:cubicBezTo>
                    <a:pt x="20787" y="20478"/>
                    <a:pt x="20853" y="20480"/>
                    <a:pt x="20918" y="20480"/>
                  </a:cubicBezTo>
                  <a:cubicBezTo>
                    <a:pt x="22449" y="20480"/>
                    <a:pt x="23777" y="19449"/>
                    <a:pt x="24164" y="17961"/>
                  </a:cubicBezTo>
                  <a:cubicBezTo>
                    <a:pt x="24733" y="15666"/>
                    <a:pt x="22911" y="14425"/>
                    <a:pt x="21310" y="14425"/>
                  </a:cubicBezTo>
                  <a:cubicBezTo>
                    <a:pt x="20207" y="14425"/>
                    <a:pt x="19208" y="15015"/>
                    <a:pt x="19170" y="16255"/>
                  </a:cubicBezTo>
                  <a:cubicBezTo>
                    <a:pt x="19147" y="17447"/>
                    <a:pt x="20109" y="17970"/>
                    <a:pt x="21075" y="17970"/>
                  </a:cubicBezTo>
                  <a:cubicBezTo>
                    <a:pt x="21392" y="17970"/>
                    <a:pt x="21709" y="17913"/>
                    <a:pt x="21993" y="17806"/>
                  </a:cubicBezTo>
                  <a:cubicBezTo>
                    <a:pt x="22589" y="17583"/>
                    <a:pt x="22269" y="17319"/>
                    <a:pt x="21863" y="17319"/>
                  </a:cubicBezTo>
                  <a:cubicBezTo>
                    <a:pt x="21763" y="17319"/>
                    <a:pt x="21657" y="17335"/>
                    <a:pt x="21558" y="17372"/>
                  </a:cubicBezTo>
                  <a:cubicBezTo>
                    <a:pt x="21505" y="17392"/>
                    <a:pt x="21450" y="17401"/>
                    <a:pt x="21394" y="17401"/>
                  </a:cubicBezTo>
                  <a:cubicBezTo>
                    <a:pt x="20929" y="17401"/>
                    <a:pt x="20404" y="16767"/>
                    <a:pt x="20349" y="16379"/>
                  </a:cubicBezTo>
                  <a:lnTo>
                    <a:pt x="22365" y="15418"/>
                  </a:lnTo>
                  <a:cubicBezTo>
                    <a:pt x="22675" y="15666"/>
                    <a:pt x="22892" y="16007"/>
                    <a:pt x="22985" y="16410"/>
                  </a:cubicBezTo>
                  <a:cubicBezTo>
                    <a:pt x="23140" y="16876"/>
                    <a:pt x="23171" y="17372"/>
                    <a:pt x="23078" y="17837"/>
                  </a:cubicBezTo>
                  <a:cubicBezTo>
                    <a:pt x="22861" y="19078"/>
                    <a:pt x="22675" y="18985"/>
                    <a:pt x="21496" y="19264"/>
                  </a:cubicBezTo>
                  <a:cubicBezTo>
                    <a:pt x="20979" y="19390"/>
                    <a:pt x="20657" y="19481"/>
                    <a:pt x="20396" y="19481"/>
                  </a:cubicBezTo>
                  <a:cubicBezTo>
                    <a:pt x="20015" y="19481"/>
                    <a:pt x="19766" y="19289"/>
                    <a:pt x="19232" y="18737"/>
                  </a:cubicBezTo>
                  <a:cubicBezTo>
                    <a:pt x="18798" y="18334"/>
                    <a:pt x="18488" y="17868"/>
                    <a:pt x="18239" y="17341"/>
                  </a:cubicBezTo>
                  <a:cubicBezTo>
                    <a:pt x="17867" y="16597"/>
                    <a:pt x="17712" y="15790"/>
                    <a:pt x="17712" y="14953"/>
                  </a:cubicBezTo>
                  <a:cubicBezTo>
                    <a:pt x="17772" y="12785"/>
                    <a:pt x="19481" y="11903"/>
                    <a:pt x="21335" y="11903"/>
                  </a:cubicBezTo>
                  <a:cubicBezTo>
                    <a:pt x="22347" y="11903"/>
                    <a:pt x="23403" y="12166"/>
                    <a:pt x="24257" y="12626"/>
                  </a:cubicBezTo>
                  <a:cubicBezTo>
                    <a:pt x="26304" y="13743"/>
                    <a:pt x="27545" y="15728"/>
                    <a:pt x="27266" y="18085"/>
                  </a:cubicBezTo>
                  <a:cubicBezTo>
                    <a:pt x="27049" y="19885"/>
                    <a:pt x="26335" y="21560"/>
                    <a:pt x="25188" y="22955"/>
                  </a:cubicBezTo>
                  <a:cubicBezTo>
                    <a:pt x="24132" y="24192"/>
                    <a:pt x="22717" y="24725"/>
                    <a:pt x="21264" y="24725"/>
                  </a:cubicBezTo>
                  <a:cubicBezTo>
                    <a:pt x="19728" y="24725"/>
                    <a:pt x="18149" y="24130"/>
                    <a:pt x="16906" y="23142"/>
                  </a:cubicBezTo>
                  <a:cubicBezTo>
                    <a:pt x="14176" y="20939"/>
                    <a:pt x="12036" y="16255"/>
                    <a:pt x="12842" y="12750"/>
                  </a:cubicBezTo>
                  <a:cubicBezTo>
                    <a:pt x="13589" y="9498"/>
                    <a:pt x="16562" y="7927"/>
                    <a:pt x="19578" y="7927"/>
                  </a:cubicBezTo>
                  <a:cubicBezTo>
                    <a:pt x="20820" y="7927"/>
                    <a:pt x="22068" y="8193"/>
                    <a:pt x="23171" y="8718"/>
                  </a:cubicBezTo>
                  <a:cubicBezTo>
                    <a:pt x="26366" y="10207"/>
                    <a:pt x="29189" y="13526"/>
                    <a:pt x="30151" y="16907"/>
                  </a:cubicBezTo>
                  <a:cubicBezTo>
                    <a:pt x="30709" y="18954"/>
                    <a:pt x="30275" y="20908"/>
                    <a:pt x="29468" y="22769"/>
                  </a:cubicBezTo>
                  <a:cubicBezTo>
                    <a:pt x="28538" y="24879"/>
                    <a:pt x="27359" y="27267"/>
                    <a:pt x="25436" y="28601"/>
                  </a:cubicBezTo>
                  <a:cubicBezTo>
                    <a:pt x="24067" y="29538"/>
                    <a:pt x="22499" y="29932"/>
                    <a:pt x="20889" y="29932"/>
                  </a:cubicBezTo>
                  <a:cubicBezTo>
                    <a:pt x="17755" y="29932"/>
                    <a:pt x="14465" y="28439"/>
                    <a:pt x="12191" y="26554"/>
                  </a:cubicBezTo>
                  <a:cubicBezTo>
                    <a:pt x="6111" y="21467"/>
                    <a:pt x="4994" y="10858"/>
                    <a:pt x="12346" y="6236"/>
                  </a:cubicBezTo>
                  <a:cubicBezTo>
                    <a:pt x="14452" y="4915"/>
                    <a:pt x="17028" y="4304"/>
                    <a:pt x="19693" y="4304"/>
                  </a:cubicBezTo>
                  <a:cubicBezTo>
                    <a:pt x="25980" y="4304"/>
                    <a:pt x="32765" y="7704"/>
                    <a:pt x="35052" y="13215"/>
                  </a:cubicBezTo>
                  <a:cubicBezTo>
                    <a:pt x="36572" y="16907"/>
                    <a:pt x="35765" y="21063"/>
                    <a:pt x="34214" y="24599"/>
                  </a:cubicBezTo>
                  <a:cubicBezTo>
                    <a:pt x="32353" y="28880"/>
                    <a:pt x="29375" y="32758"/>
                    <a:pt x="24381" y="33006"/>
                  </a:cubicBezTo>
                  <a:cubicBezTo>
                    <a:pt x="23939" y="33027"/>
                    <a:pt x="23491" y="33038"/>
                    <a:pt x="23039" y="33038"/>
                  </a:cubicBezTo>
                  <a:cubicBezTo>
                    <a:pt x="16364" y="33038"/>
                    <a:pt x="8841" y="30629"/>
                    <a:pt x="5646" y="24382"/>
                  </a:cubicBezTo>
                  <a:cubicBezTo>
                    <a:pt x="1706" y="16721"/>
                    <a:pt x="5304" y="5926"/>
                    <a:pt x="13152" y="2390"/>
                  </a:cubicBezTo>
                  <a:cubicBezTo>
                    <a:pt x="16162" y="1025"/>
                    <a:pt x="19509" y="583"/>
                    <a:pt x="22849" y="583"/>
                  </a:cubicBezTo>
                  <a:cubicBezTo>
                    <a:pt x="24673" y="583"/>
                    <a:pt x="26495" y="715"/>
                    <a:pt x="28259" y="901"/>
                  </a:cubicBezTo>
                  <a:cubicBezTo>
                    <a:pt x="32912" y="1397"/>
                    <a:pt x="37533" y="2607"/>
                    <a:pt x="41411" y="5337"/>
                  </a:cubicBezTo>
                  <a:cubicBezTo>
                    <a:pt x="41474" y="5387"/>
                    <a:pt x="41566" y="5408"/>
                    <a:pt x="41670" y="5408"/>
                  </a:cubicBezTo>
                  <a:cubicBezTo>
                    <a:pt x="42081" y="5408"/>
                    <a:pt x="42682" y="5082"/>
                    <a:pt x="42434" y="4933"/>
                  </a:cubicBezTo>
                  <a:lnTo>
                    <a:pt x="42403" y="4902"/>
                  </a:lnTo>
                  <a:cubicBezTo>
                    <a:pt x="37844" y="1676"/>
                    <a:pt x="32353" y="498"/>
                    <a:pt x="26863" y="125"/>
                  </a:cubicBezTo>
                  <a:cubicBezTo>
                    <a:pt x="25705" y="48"/>
                    <a:pt x="24532" y="0"/>
                    <a:pt x="2335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0" name="Google Shape;1550;p11"/>
          <p:cNvGrpSpPr/>
          <p:nvPr/>
        </p:nvGrpSpPr>
        <p:grpSpPr>
          <a:xfrm rot="-1971140" flipH="1">
            <a:off x="7655162" y="3911948"/>
            <a:ext cx="1853974" cy="1381926"/>
            <a:chOff x="4500175" y="3779525"/>
            <a:chExt cx="1136425" cy="847075"/>
          </a:xfrm>
        </p:grpSpPr>
        <p:sp>
          <p:nvSpPr>
            <p:cNvPr id="1551" name="Google Shape;1551;p11"/>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1"/>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1"/>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1"/>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1"/>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1"/>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1"/>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1"/>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1"/>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1"/>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1"/>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2" name="Google Shape;1562;p11"/>
          <p:cNvGrpSpPr/>
          <p:nvPr/>
        </p:nvGrpSpPr>
        <p:grpSpPr>
          <a:xfrm rot="8728791">
            <a:off x="2127854" y="-397679"/>
            <a:ext cx="589483" cy="1039759"/>
            <a:chOff x="2797700" y="3217325"/>
            <a:chExt cx="682725" cy="1204225"/>
          </a:xfrm>
        </p:grpSpPr>
        <p:sp>
          <p:nvSpPr>
            <p:cNvPr id="1563" name="Google Shape;1563;p11"/>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1"/>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1"/>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1"/>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1"/>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1"/>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1"/>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70"/>
        <p:cNvGrpSpPr/>
        <p:nvPr/>
      </p:nvGrpSpPr>
      <p:grpSpPr>
        <a:xfrm>
          <a:off x="0" y="0"/>
          <a:ext cx="0" cy="0"/>
          <a:chOff x="0" y="0"/>
          <a:chExt cx="0" cy="0"/>
        </a:xfrm>
      </p:grpSpPr>
      <p:sp>
        <p:nvSpPr>
          <p:cNvPr id="1571" name="Google Shape;1571;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solidFill>
                <a:schemeClr val="dk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572"/>
        <p:cNvGrpSpPr/>
        <p:nvPr/>
      </p:nvGrpSpPr>
      <p:grpSpPr>
        <a:xfrm>
          <a:off x="0" y="0"/>
          <a:ext cx="0" cy="0"/>
          <a:chOff x="0" y="0"/>
          <a:chExt cx="0" cy="0"/>
        </a:xfrm>
      </p:grpSpPr>
      <p:sp>
        <p:nvSpPr>
          <p:cNvPr id="1573" name="Google Shape;1573;p13"/>
          <p:cNvSpPr txBox="1">
            <a:spLocks noGrp="1"/>
          </p:cNvSpPr>
          <p:nvPr>
            <p:ph type="title"/>
          </p:nvPr>
        </p:nvSpPr>
        <p:spPr>
          <a:xfrm>
            <a:off x="1126050" y="1239475"/>
            <a:ext cx="29865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1700"/>
              <a:buNone/>
              <a:defRPr sz="1700" b="1"/>
            </a:lvl1pPr>
            <a:lvl2pPr lvl="1" algn="ctr">
              <a:spcBef>
                <a:spcPts val="0"/>
              </a:spcBef>
              <a:spcAft>
                <a:spcPts val="0"/>
              </a:spcAft>
              <a:buSzPts val="2400"/>
              <a:buNone/>
              <a:defRPr sz="2400"/>
            </a:lvl2pPr>
            <a:lvl3pPr lvl="2" algn="ctr">
              <a:spcBef>
                <a:spcPts val="0"/>
              </a:spcBef>
              <a:spcAft>
                <a:spcPts val="0"/>
              </a:spcAft>
              <a:buSzPts val="2400"/>
              <a:buNone/>
              <a:defRPr sz="2400"/>
            </a:lvl3pPr>
            <a:lvl4pPr lvl="3" algn="ctr">
              <a:spcBef>
                <a:spcPts val="0"/>
              </a:spcBef>
              <a:spcAft>
                <a:spcPts val="0"/>
              </a:spcAft>
              <a:buSzPts val="2400"/>
              <a:buNone/>
              <a:defRPr sz="2400"/>
            </a:lvl4pPr>
            <a:lvl5pPr lvl="4" algn="ctr">
              <a:spcBef>
                <a:spcPts val="0"/>
              </a:spcBef>
              <a:spcAft>
                <a:spcPts val="0"/>
              </a:spcAft>
              <a:buSzPts val="2400"/>
              <a:buNone/>
              <a:defRPr sz="2400"/>
            </a:lvl5pPr>
            <a:lvl6pPr lvl="5" algn="ctr">
              <a:spcBef>
                <a:spcPts val="0"/>
              </a:spcBef>
              <a:spcAft>
                <a:spcPts val="0"/>
              </a:spcAft>
              <a:buSzPts val="2400"/>
              <a:buNone/>
              <a:defRPr sz="2400"/>
            </a:lvl6pPr>
            <a:lvl7pPr lvl="6" algn="ctr">
              <a:spcBef>
                <a:spcPts val="0"/>
              </a:spcBef>
              <a:spcAft>
                <a:spcPts val="0"/>
              </a:spcAft>
              <a:buSzPts val="2400"/>
              <a:buNone/>
              <a:defRPr sz="2400"/>
            </a:lvl7pPr>
            <a:lvl8pPr lvl="7" algn="ctr">
              <a:spcBef>
                <a:spcPts val="0"/>
              </a:spcBef>
              <a:spcAft>
                <a:spcPts val="0"/>
              </a:spcAft>
              <a:buSzPts val="2400"/>
              <a:buNone/>
              <a:defRPr sz="2400"/>
            </a:lvl8pPr>
            <a:lvl9pPr lvl="8" algn="ctr">
              <a:spcBef>
                <a:spcPts val="0"/>
              </a:spcBef>
              <a:spcAft>
                <a:spcPts val="0"/>
              </a:spcAft>
              <a:buSzPts val="2400"/>
              <a:buNone/>
              <a:defRPr sz="2400"/>
            </a:lvl9pPr>
          </a:lstStyle>
          <a:p>
            <a:endParaRPr/>
          </a:p>
        </p:txBody>
      </p:sp>
      <p:sp>
        <p:nvSpPr>
          <p:cNvPr id="1574" name="Google Shape;1574;p13"/>
          <p:cNvSpPr txBox="1">
            <a:spLocks noGrp="1"/>
          </p:cNvSpPr>
          <p:nvPr>
            <p:ph type="title" idx="2" hasCustomPrompt="1"/>
          </p:nvPr>
        </p:nvSpPr>
        <p:spPr>
          <a:xfrm>
            <a:off x="1314300" y="409575"/>
            <a:ext cx="2610000" cy="98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b="1"/>
            </a:lvl1pPr>
            <a:lvl2pPr lvl="1" algn="ctr" rtl="0">
              <a:spcBef>
                <a:spcPts val="0"/>
              </a:spcBef>
              <a:spcAft>
                <a:spcPts val="0"/>
              </a:spcAft>
              <a:buSzPts val="11000"/>
              <a:buFont typeface="Poppins"/>
              <a:buNone/>
              <a:defRPr sz="11000" b="1">
                <a:latin typeface="Poppins"/>
                <a:ea typeface="Poppins"/>
                <a:cs typeface="Poppins"/>
                <a:sym typeface="Poppins"/>
              </a:defRPr>
            </a:lvl2pPr>
            <a:lvl3pPr lvl="2" algn="ctr" rtl="0">
              <a:spcBef>
                <a:spcPts val="0"/>
              </a:spcBef>
              <a:spcAft>
                <a:spcPts val="0"/>
              </a:spcAft>
              <a:buSzPts val="11000"/>
              <a:buFont typeface="Poppins"/>
              <a:buNone/>
              <a:defRPr sz="11000" b="1">
                <a:latin typeface="Poppins"/>
                <a:ea typeface="Poppins"/>
                <a:cs typeface="Poppins"/>
                <a:sym typeface="Poppins"/>
              </a:defRPr>
            </a:lvl3pPr>
            <a:lvl4pPr lvl="3" algn="ctr" rtl="0">
              <a:spcBef>
                <a:spcPts val="0"/>
              </a:spcBef>
              <a:spcAft>
                <a:spcPts val="0"/>
              </a:spcAft>
              <a:buSzPts val="11000"/>
              <a:buFont typeface="Poppins"/>
              <a:buNone/>
              <a:defRPr sz="11000" b="1">
                <a:latin typeface="Poppins"/>
                <a:ea typeface="Poppins"/>
                <a:cs typeface="Poppins"/>
                <a:sym typeface="Poppins"/>
              </a:defRPr>
            </a:lvl4pPr>
            <a:lvl5pPr lvl="4" algn="ctr" rtl="0">
              <a:spcBef>
                <a:spcPts val="0"/>
              </a:spcBef>
              <a:spcAft>
                <a:spcPts val="0"/>
              </a:spcAft>
              <a:buSzPts val="11000"/>
              <a:buFont typeface="Poppins"/>
              <a:buNone/>
              <a:defRPr sz="11000" b="1">
                <a:latin typeface="Poppins"/>
                <a:ea typeface="Poppins"/>
                <a:cs typeface="Poppins"/>
                <a:sym typeface="Poppins"/>
              </a:defRPr>
            </a:lvl5pPr>
            <a:lvl6pPr lvl="5" algn="ctr" rtl="0">
              <a:spcBef>
                <a:spcPts val="0"/>
              </a:spcBef>
              <a:spcAft>
                <a:spcPts val="0"/>
              </a:spcAft>
              <a:buSzPts val="11000"/>
              <a:buFont typeface="Poppins"/>
              <a:buNone/>
              <a:defRPr sz="11000" b="1">
                <a:latin typeface="Poppins"/>
                <a:ea typeface="Poppins"/>
                <a:cs typeface="Poppins"/>
                <a:sym typeface="Poppins"/>
              </a:defRPr>
            </a:lvl6pPr>
            <a:lvl7pPr lvl="6" algn="ctr" rtl="0">
              <a:spcBef>
                <a:spcPts val="0"/>
              </a:spcBef>
              <a:spcAft>
                <a:spcPts val="0"/>
              </a:spcAft>
              <a:buSzPts val="11000"/>
              <a:buFont typeface="Poppins"/>
              <a:buNone/>
              <a:defRPr sz="11000" b="1">
                <a:latin typeface="Poppins"/>
                <a:ea typeface="Poppins"/>
                <a:cs typeface="Poppins"/>
                <a:sym typeface="Poppins"/>
              </a:defRPr>
            </a:lvl7pPr>
            <a:lvl8pPr lvl="7" algn="ctr" rtl="0">
              <a:spcBef>
                <a:spcPts val="0"/>
              </a:spcBef>
              <a:spcAft>
                <a:spcPts val="0"/>
              </a:spcAft>
              <a:buSzPts val="11000"/>
              <a:buFont typeface="Poppins"/>
              <a:buNone/>
              <a:defRPr sz="11000" b="1">
                <a:latin typeface="Poppins"/>
                <a:ea typeface="Poppins"/>
                <a:cs typeface="Poppins"/>
                <a:sym typeface="Poppins"/>
              </a:defRPr>
            </a:lvl8pPr>
            <a:lvl9pPr lvl="8" algn="ctr" rtl="0">
              <a:spcBef>
                <a:spcPts val="0"/>
              </a:spcBef>
              <a:spcAft>
                <a:spcPts val="0"/>
              </a:spcAft>
              <a:buSzPts val="11000"/>
              <a:buFont typeface="Poppins"/>
              <a:buNone/>
              <a:defRPr sz="11000" b="1">
                <a:latin typeface="Poppins"/>
                <a:ea typeface="Poppins"/>
                <a:cs typeface="Poppins"/>
                <a:sym typeface="Poppins"/>
              </a:defRPr>
            </a:lvl9pPr>
          </a:lstStyle>
          <a:p>
            <a:r>
              <a:t>xx%</a:t>
            </a:r>
          </a:p>
        </p:txBody>
      </p:sp>
      <p:sp>
        <p:nvSpPr>
          <p:cNvPr id="1575" name="Google Shape;1575;p13"/>
          <p:cNvSpPr txBox="1">
            <a:spLocks noGrp="1"/>
          </p:cNvSpPr>
          <p:nvPr>
            <p:ph type="subTitle" idx="1"/>
          </p:nvPr>
        </p:nvSpPr>
        <p:spPr>
          <a:xfrm>
            <a:off x="1370850" y="1676400"/>
            <a:ext cx="2496900" cy="7389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400"/>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1576" name="Google Shape;1576;p13"/>
          <p:cNvSpPr txBox="1">
            <a:spLocks noGrp="1"/>
          </p:cNvSpPr>
          <p:nvPr>
            <p:ph type="title" idx="3"/>
          </p:nvPr>
        </p:nvSpPr>
        <p:spPr>
          <a:xfrm>
            <a:off x="5012250" y="1239475"/>
            <a:ext cx="2986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7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577" name="Google Shape;1577;p13"/>
          <p:cNvSpPr txBox="1">
            <a:spLocks noGrp="1"/>
          </p:cNvSpPr>
          <p:nvPr>
            <p:ph type="title" idx="4" hasCustomPrompt="1"/>
          </p:nvPr>
        </p:nvSpPr>
        <p:spPr>
          <a:xfrm>
            <a:off x="5200500" y="409575"/>
            <a:ext cx="2610000" cy="98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b="1"/>
            </a:lvl1pPr>
            <a:lvl2pPr lvl="1" algn="ctr" rtl="0">
              <a:spcBef>
                <a:spcPts val="0"/>
              </a:spcBef>
              <a:spcAft>
                <a:spcPts val="0"/>
              </a:spcAft>
              <a:buSzPts val="11000"/>
              <a:buFont typeface="Poppins"/>
              <a:buNone/>
              <a:defRPr sz="11000" b="1">
                <a:latin typeface="Poppins"/>
                <a:ea typeface="Poppins"/>
                <a:cs typeface="Poppins"/>
                <a:sym typeface="Poppins"/>
              </a:defRPr>
            </a:lvl2pPr>
            <a:lvl3pPr lvl="2" algn="ctr" rtl="0">
              <a:spcBef>
                <a:spcPts val="0"/>
              </a:spcBef>
              <a:spcAft>
                <a:spcPts val="0"/>
              </a:spcAft>
              <a:buSzPts val="11000"/>
              <a:buFont typeface="Poppins"/>
              <a:buNone/>
              <a:defRPr sz="11000" b="1">
                <a:latin typeface="Poppins"/>
                <a:ea typeface="Poppins"/>
                <a:cs typeface="Poppins"/>
                <a:sym typeface="Poppins"/>
              </a:defRPr>
            </a:lvl3pPr>
            <a:lvl4pPr lvl="3" algn="ctr" rtl="0">
              <a:spcBef>
                <a:spcPts val="0"/>
              </a:spcBef>
              <a:spcAft>
                <a:spcPts val="0"/>
              </a:spcAft>
              <a:buSzPts val="11000"/>
              <a:buFont typeface="Poppins"/>
              <a:buNone/>
              <a:defRPr sz="11000" b="1">
                <a:latin typeface="Poppins"/>
                <a:ea typeface="Poppins"/>
                <a:cs typeface="Poppins"/>
                <a:sym typeface="Poppins"/>
              </a:defRPr>
            </a:lvl4pPr>
            <a:lvl5pPr lvl="4" algn="ctr" rtl="0">
              <a:spcBef>
                <a:spcPts val="0"/>
              </a:spcBef>
              <a:spcAft>
                <a:spcPts val="0"/>
              </a:spcAft>
              <a:buSzPts val="11000"/>
              <a:buFont typeface="Poppins"/>
              <a:buNone/>
              <a:defRPr sz="11000" b="1">
                <a:latin typeface="Poppins"/>
                <a:ea typeface="Poppins"/>
                <a:cs typeface="Poppins"/>
                <a:sym typeface="Poppins"/>
              </a:defRPr>
            </a:lvl5pPr>
            <a:lvl6pPr lvl="5" algn="ctr" rtl="0">
              <a:spcBef>
                <a:spcPts val="0"/>
              </a:spcBef>
              <a:spcAft>
                <a:spcPts val="0"/>
              </a:spcAft>
              <a:buSzPts val="11000"/>
              <a:buFont typeface="Poppins"/>
              <a:buNone/>
              <a:defRPr sz="11000" b="1">
                <a:latin typeface="Poppins"/>
                <a:ea typeface="Poppins"/>
                <a:cs typeface="Poppins"/>
                <a:sym typeface="Poppins"/>
              </a:defRPr>
            </a:lvl6pPr>
            <a:lvl7pPr lvl="6" algn="ctr" rtl="0">
              <a:spcBef>
                <a:spcPts val="0"/>
              </a:spcBef>
              <a:spcAft>
                <a:spcPts val="0"/>
              </a:spcAft>
              <a:buSzPts val="11000"/>
              <a:buFont typeface="Poppins"/>
              <a:buNone/>
              <a:defRPr sz="11000" b="1">
                <a:latin typeface="Poppins"/>
                <a:ea typeface="Poppins"/>
                <a:cs typeface="Poppins"/>
                <a:sym typeface="Poppins"/>
              </a:defRPr>
            </a:lvl7pPr>
            <a:lvl8pPr lvl="7" algn="ctr" rtl="0">
              <a:spcBef>
                <a:spcPts val="0"/>
              </a:spcBef>
              <a:spcAft>
                <a:spcPts val="0"/>
              </a:spcAft>
              <a:buSzPts val="11000"/>
              <a:buFont typeface="Poppins"/>
              <a:buNone/>
              <a:defRPr sz="11000" b="1">
                <a:latin typeface="Poppins"/>
                <a:ea typeface="Poppins"/>
                <a:cs typeface="Poppins"/>
                <a:sym typeface="Poppins"/>
              </a:defRPr>
            </a:lvl8pPr>
            <a:lvl9pPr lvl="8" algn="ctr" rtl="0">
              <a:spcBef>
                <a:spcPts val="0"/>
              </a:spcBef>
              <a:spcAft>
                <a:spcPts val="0"/>
              </a:spcAft>
              <a:buSzPts val="11000"/>
              <a:buFont typeface="Poppins"/>
              <a:buNone/>
              <a:defRPr sz="11000" b="1">
                <a:latin typeface="Poppins"/>
                <a:ea typeface="Poppins"/>
                <a:cs typeface="Poppins"/>
                <a:sym typeface="Poppins"/>
              </a:defRPr>
            </a:lvl9pPr>
          </a:lstStyle>
          <a:p>
            <a:r>
              <a:t>xx%</a:t>
            </a:r>
          </a:p>
        </p:txBody>
      </p:sp>
      <p:sp>
        <p:nvSpPr>
          <p:cNvPr id="1578" name="Google Shape;1578;p13"/>
          <p:cNvSpPr txBox="1">
            <a:spLocks noGrp="1"/>
          </p:cNvSpPr>
          <p:nvPr>
            <p:ph type="subTitle" idx="5"/>
          </p:nvPr>
        </p:nvSpPr>
        <p:spPr>
          <a:xfrm>
            <a:off x="5257050" y="1676400"/>
            <a:ext cx="24969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579" name="Google Shape;1579;p13"/>
          <p:cNvSpPr txBox="1">
            <a:spLocks noGrp="1"/>
          </p:cNvSpPr>
          <p:nvPr>
            <p:ph type="title" idx="6"/>
          </p:nvPr>
        </p:nvSpPr>
        <p:spPr>
          <a:xfrm>
            <a:off x="1126050" y="3274675"/>
            <a:ext cx="2986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7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580" name="Google Shape;1580;p13"/>
          <p:cNvSpPr txBox="1">
            <a:spLocks noGrp="1"/>
          </p:cNvSpPr>
          <p:nvPr>
            <p:ph type="title" idx="7" hasCustomPrompt="1"/>
          </p:nvPr>
        </p:nvSpPr>
        <p:spPr>
          <a:xfrm>
            <a:off x="1314300" y="2444775"/>
            <a:ext cx="2610000" cy="98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b="1"/>
            </a:lvl1pPr>
            <a:lvl2pPr lvl="1" algn="ctr" rtl="0">
              <a:spcBef>
                <a:spcPts val="0"/>
              </a:spcBef>
              <a:spcAft>
                <a:spcPts val="0"/>
              </a:spcAft>
              <a:buSzPts val="11000"/>
              <a:buFont typeface="Poppins"/>
              <a:buNone/>
              <a:defRPr sz="11000" b="1">
                <a:latin typeface="Poppins"/>
                <a:ea typeface="Poppins"/>
                <a:cs typeface="Poppins"/>
                <a:sym typeface="Poppins"/>
              </a:defRPr>
            </a:lvl2pPr>
            <a:lvl3pPr lvl="2" algn="ctr" rtl="0">
              <a:spcBef>
                <a:spcPts val="0"/>
              </a:spcBef>
              <a:spcAft>
                <a:spcPts val="0"/>
              </a:spcAft>
              <a:buSzPts val="11000"/>
              <a:buFont typeface="Poppins"/>
              <a:buNone/>
              <a:defRPr sz="11000" b="1">
                <a:latin typeface="Poppins"/>
                <a:ea typeface="Poppins"/>
                <a:cs typeface="Poppins"/>
                <a:sym typeface="Poppins"/>
              </a:defRPr>
            </a:lvl3pPr>
            <a:lvl4pPr lvl="3" algn="ctr" rtl="0">
              <a:spcBef>
                <a:spcPts val="0"/>
              </a:spcBef>
              <a:spcAft>
                <a:spcPts val="0"/>
              </a:spcAft>
              <a:buSzPts val="11000"/>
              <a:buFont typeface="Poppins"/>
              <a:buNone/>
              <a:defRPr sz="11000" b="1">
                <a:latin typeface="Poppins"/>
                <a:ea typeface="Poppins"/>
                <a:cs typeface="Poppins"/>
                <a:sym typeface="Poppins"/>
              </a:defRPr>
            </a:lvl4pPr>
            <a:lvl5pPr lvl="4" algn="ctr" rtl="0">
              <a:spcBef>
                <a:spcPts val="0"/>
              </a:spcBef>
              <a:spcAft>
                <a:spcPts val="0"/>
              </a:spcAft>
              <a:buSzPts val="11000"/>
              <a:buFont typeface="Poppins"/>
              <a:buNone/>
              <a:defRPr sz="11000" b="1">
                <a:latin typeface="Poppins"/>
                <a:ea typeface="Poppins"/>
                <a:cs typeface="Poppins"/>
                <a:sym typeface="Poppins"/>
              </a:defRPr>
            </a:lvl5pPr>
            <a:lvl6pPr lvl="5" algn="ctr" rtl="0">
              <a:spcBef>
                <a:spcPts val="0"/>
              </a:spcBef>
              <a:spcAft>
                <a:spcPts val="0"/>
              </a:spcAft>
              <a:buSzPts val="11000"/>
              <a:buFont typeface="Poppins"/>
              <a:buNone/>
              <a:defRPr sz="11000" b="1">
                <a:latin typeface="Poppins"/>
                <a:ea typeface="Poppins"/>
                <a:cs typeface="Poppins"/>
                <a:sym typeface="Poppins"/>
              </a:defRPr>
            </a:lvl6pPr>
            <a:lvl7pPr lvl="6" algn="ctr" rtl="0">
              <a:spcBef>
                <a:spcPts val="0"/>
              </a:spcBef>
              <a:spcAft>
                <a:spcPts val="0"/>
              </a:spcAft>
              <a:buSzPts val="11000"/>
              <a:buFont typeface="Poppins"/>
              <a:buNone/>
              <a:defRPr sz="11000" b="1">
                <a:latin typeface="Poppins"/>
                <a:ea typeface="Poppins"/>
                <a:cs typeface="Poppins"/>
                <a:sym typeface="Poppins"/>
              </a:defRPr>
            </a:lvl7pPr>
            <a:lvl8pPr lvl="7" algn="ctr" rtl="0">
              <a:spcBef>
                <a:spcPts val="0"/>
              </a:spcBef>
              <a:spcAft>
                <a:spcPts val="0"/>
              </a:spcAft>
              <a:buSzPts val="11000"/>
              <a:buFont typeface="Poppins"/>
              <a:buNone/>
              <a:defRPr sz="11000" b="1">
                <a:latin typeface="Poppins"/>
                <a:ea typeface="Poppins"/>
                <a:cs typeface="Poppins"/>
                <a:sym typeface="Poppins"/>
              </a:defRPr>
            </a:lvl8pPr>
            <a:lvl9pPr lvl="8" algn="ctr" rtl="0">
              <a:spcBef>
                <a:spcPts val="0"/>
              </a:spcBef>
              <a:spcAft>
                <a:spcPts val="0"/>
              </a:spcAft>
              <a:buSzPts val="11000"/>
              <a:buFont typeface="Poppins"/>
              <a:buNone/>
              <a:defRPr sz="11000" b="1">
                <a:latin typeface="Poppins"/>
                <a:ea typeface="Poppins"/>
                <a:cs typeface="Poppins"/>
                <a:sym typeface="Poppins"/>
              </a:defRPr>
            </a:lvl9pPr>
          </a:lstStyle>
          <a:p>
            <a:r>
              <a:t>xx%</a:t>
            </a:r>
          </a:p>
        </p:txBody>
      </p:sp>
      <p:sp>
        <p:nvSpPr>
          <p:cNvPr id="1581" name="Google Shape;1581;p13"/>
          <p:cNvSpPr txBox="1">
            <a:spLocks noGrp="1"/>
          </p:cNvSpPr>
          <p:nvPr>
            <p:ph type="subTitle" idx="8"/>
          </p:nvPr>
        </p:nvSpPr>
        <p:spPr>
          <a:xfrm>
            <a:off x="1370850" y="3711600"/>
            <a:ext cx="24969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582" name="Google Shape;1582;p13"/>
          <p:cNvSpPr txBox="1">
            <a:spLocks noGrp="1"/>
          </p:cNvSpPr>
          <p:nvPr>
            <p:ph type="title" idx="9"/>
          </p:nvPr>
        </p:nvSpPr>
        <p:spPr>
          <a:xfrm>
            <a:off x="5012250" y="3274675"/>
            <a:ext cx="2986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7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583" name="Google Shape;1583;p13"/>
          <p:cNvSpPr txBox="1">
            <a:spLocks noGrp="1"/>
          </p:cNvSpPr>
          <p:nvPr>
            <p:ph type="title" idx="13" hasCustomPrompt="1"/>
          </p:nvPr>
        </p:nvSpPr>
        <p:spPr>
          <a:xfrm>
            <a:off x="5200500" y="2444775"/>
            <a:ext cx="2610000" cy="98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b="1"/>
            </a:lvl1pPr>
            <a:lvl2pPr lvl="1" algn="ctr" rtl="0">
              <a:spcBef>
                <a:spcPts val="0"/>
              </a:spcBef>
              <a:spcAft>
                <a:spcPts val="0"/>
              </a:spcAft>
              <a:buSzPts val="11000"/>
              <a:buFont typeface="Poppins"/>
              <a:buNone/>
              <a:defRPr sz="11000" b="1">
                <a:latin typeface="Poppins"/>
                <a:ea typeface="Poppins"/>
                <a:cs typeface="Poppins"/>
                <a:sym typeface="Poppins"/>
              </a:defRPr>
            </a:lvl2pPr>
            <a:lvl3pPr lvl="2" algn="ctr" rtl="0">
              <a:spcBef>
                <a:spcPts val="0"/>
              </a:spcBef>
              <a:spcAft>
                <a:spcPts val="0"/>
              </a:spcAft>
              <a:buSzPts val="11000"/>
              <a:buFont typeface="Poppins"/>
              <a:buNone/>
              <a:defRPr sz="11000" b="1">
                <a:latin typeface="Poppins"/>
                <a:ea typeface="Poppins"/>
                <a:cs typeface="Poppins"/>
                <a:sym typeface="Poppins"/>
              </a:defRPr>
            </a:lvl3pPr>
            <a:lvl4pPr lvl="3" algn="ctr" rtl="0">
              <a:spcBef>
                <a:spcPts val="0"/>
              </a:spcBef>
              <a:spcAft>
                <a:spcPts val="0"/>
              </a:spcAft>
              <a:buSzPts val="11000"/>
              <a:buFont typeface="Poppins"/>
              <a:buNone/>
              <a:defRPr sz="11000" b="1">
                <a:latin typeface="Poppins"/>
                <a:ea typeface="Poppins"/>
                <a:cs typeface="Poppins"/>
                <a:sym typeface="Poppins"/>
              </a:defRPr>
            </a:lvl4pPr>
            <a:lvl5pPr lvl="4" algn="ctr" rtl="0">
              <a:spcBef>
                <a:spcPts val="0"/>
              </a:spcBef>
              <a:spcAft>
                <a:spcPts val="0"/>
              </a:spcAft>
              <a:buSzPts val="11000"/>
              <a:buFont typeface="Poppins"/>
              <a:buNone/>
              <a:defRPr sz="11000" b="1">
                <a:latin typeface="Poppins"/>
                <a:ea typeface="Poppins"/>
                <a:cs typeface="Poppins"/>
                <a:sym typeface="Poppins"/>
              </a:defRPr>
            </a:lvl5pPr>
            <a:lvl6pPr lvl="5" algn="ctr" rtl="0">
              <a:spcBef>
                <a:spcPts val="0"/>
              </a:spcBef>
              <a:spcAft>
                <a:spcPts val="0"/>
              </a:spcAft>
              <a:buSzPts val="11000"/>
              <a:buFont typeface="Poppins"/>
              <a:buNone/>
              <a:defRPr sz="11000" b="1">
                <a:latin typeface="Poppins"/>
                <a:ea typeface="Poppins"/>
                <a:cs typeface="Poppins"/>
                <a:sym typeface="Poppins"/>
              </a:defRPr>
            </a:lvl6pPr>
            <a:lvl7pPr lvl="6" algn="ctr" rtl="0">
              <a:spcBef>
                <a:spcPts val="0"/>
              </a:spcBef>
              <a:spcAft>
                <a:spcPts val="0"/>
              </a:spcAft>
              <a:buSzPts val="11000"/>
              <a:buFont typeface="Poppins"/>
              <a:buNone/>
              <a:defRPr sz="11000" b="1">
                <a:latin typeface="Poppins"/>
                <a:ea typeface="Poppins"/>
                <a:cs typeface="Poppins"/>
                <a:sym typeface="Poppins"/>
              </a:defRPr>
            </a:lvl7pPr>
            <a:lvl8pPr lvl="7" algn="ctr" rtl="0">
              <a:spcBef>
                <a:spcPts val="0"/>
              </a:spcBef>
              <a:spcAft>
                <a:spcPts val="0"/>
              </a:spcAft>
              <a:buSzPts val="11000"/>
              <a:buFont typeface="Poppins"/>
              <a:buNone/>
              <a:defRPr sz="11000" b="1">
                <a:latin typeface="Poppins"/>
                <a:ea typeface="Poppins"/>
                <a:cs typeface="Poppins"/>
                <a:sym typeface="Poppins"/>
              </a:defRPr>
            </a:lvl8pPr>
            <a:lvl9pPr lvl="8" algn="ctr" rtl="0">
              <a:spcBef>
                <a:spcPts val="0"/>
              </a:spcBef>
              <a:spcAft>
                <a:spcPts val="0"/>
              </a:spcAft>
              <a:buSzPts val="11000"/>
              <a:buFont typeface="Poppins"/>
              <a:buNone/>
              <a:defRPr sz="11000" b="1">
                <a:latin typeface="Poppins"/>
                <a:ea typeface="Poppins"/>
                <a:cs typeface="Poppins"/>
                <a:sym typeface="Poppins"/>
              </a:defRPr>
            </a:lvl9pPr>
          </a:lstStyle>
          <a:p>
            <a:r>
              <a:t>xx%</a:t>
            </a:r>
          </a:p>
        </p:txBody>
      </p:sp>
      <p:sp>
        <p:nvSpPr>
          <p:cNvPr id="1584" name="Google Shape;1584;p13"/>
          <p:cNvSpPr txBox="1">
            <a:spLocks noGrp="1"/>
          </p:cNvSpPr>
          <p:nvPr>
            <p:ph type="subTitle" idx="14"/>
          </p:nvPr>
        </p:nvSpPr>
        <p:spPr>
          <a:xfrm>
            <a:off x="5257050" y="3711600"/>
            <a:ext cx="24969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1585" name="Google Shape;1585;p13"/>
          <p:cNvGrpSpPr/>
          <p:nvPr/>
        </p:nvGrpSpPr>
        <p:grpSpPr>
          <a:xfrm>
            <a:off x="-1289914" y="3847378"/>
            <a:ext cx="5081458" cy="2291921"/>
            <a:chOff x="5619200" y="4458200"/>
            <a:chExt cx="1647150" cy="742900"/>
          </a:xfrm>
        </p:grpSpPr>
        <p:sp>
          <p:nvSpPr>
            <p:cNvPr id="1586" name="Google Shape;1586;p13"/>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3"/>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3"/>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3"/>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3"/>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1" name="Google Shape;1591;p13"/>
          <p:cNvGrpSpPr/>
          <p:nvPr/>
        </p:nvGrpSpPr>
        <p:grpSpPr>
          <a:xfrm rot="10800000" flipH="1">
            <a:off x="6148690" y="-1042184"/>
            <a:ext cx="4256731" cy="2205454"/>
            <a:chOff x="4178350" y="2375050"/>
            <a:chExt cx="938350" cy="515775"/>
          </a:xfrm>
        </p:grpSpPr>
        <p:sp>
          <p:nvSpPr>
            <p:cNvPr id="1592" name="Google Shape;1592;p13"/>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3"/>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3"/>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3"/>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3"/>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3"/>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3"/>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9" name="Google Shape;1599;p13"/>
          <p:cNvGrpSpPr/>
          <p:nvPr/>
        </p:nvGrpSpPr>
        <p:grpSpPr>
          <a:xfrm>
            <a:off x="111850" y="1207775"/>
            <a:ext cx="700450" cy="636075"/>
            <a:chOff x="3652400" y="3788700"/>
            <a:chExt cx="700450" cy="636075"/>
          </a:xfrm>
        </p:grpSpPr>
        <p:sp>
          <p:nvSpPr>
            <p:cNvPr id="1600" name="Google Shape;1600;p13"/>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3"/>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3"/>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3"/>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3"/>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3"/>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3"/>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3"/>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3"/>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3"/>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3"/>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3"/>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3"/>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3"/>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3"/>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5" name="Google Shape;1615;p13"/>
          <p:cNvGrpSpPr/>
          <p:nvPr/>
        </p:nvGrpSpPr>
        <p:grpSpPr>
          <a:xfrm rot="-2328237">
            <a:off x="8085383" y="4198637"/>
            <a:ext cx="1546773" cy="2481612"/>
            <a:chOff x="2402100" y="3854125"/>
            <a:chExt cx="435600" cy="698825"/>
          </a:xfrm>
        </p:grpSpPr>
        <p:sp>
          <p:nvSpPr>
            <p:cNvPr id="1616" name="Google Shape;1616;p13"/>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3"/>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3"/>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3"/>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3"/>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3"/>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3"/>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3"/>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3"/>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3"/>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3"/>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3"/>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3"/>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9" name="Google Shape;1629;p13"/>
          <p:cNvSpPr/>
          <p:nvPr/>
        </p:nvSpPr>
        <p:spPr>
          <a:xfrm rot="10156090">
            <a:off x="-272109" y="-268359"/>
            <a:ext cx="1468398" cy="1313024"/>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0" name="Google Shape;1630;p13"/>
          <p:cNvGrpSpPr/>
          <p:nvPr/>
        </p:nvGrpSpPr>
        <p:grpSpPr>
          <a:xfrm rot="-1366232">
            <a:off x="8503460" y="3280683"/>
            <a:ext cx="1014294" cy="1600729"/>
            <a:chOff x="322650" y="2571325"/>
            <a:chExt cx="573100" cy="904450"/>
          </a:xfrm>
        </p:grpSpPr>
        <p:sp>
          <p:nvSpPr>
            <p:cNvPr id="1631" name="Google Shape;1631;p13"/>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3"/>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3"/>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3"/>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3"/>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3"/>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3"/>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8" name="Google Shape;1638;p13"/>
          <p:cNvGrpSpPr/>
          <p:nvPr/>
        </p:nvGrpSpPr>
        <p:grpSpPr>
          <a:xfrm>
            <a:off x="8429688" y="975913"/>
            <a:ext cx="610325" cy="417350"/>
            <a:chOff x="364525" y="2023775"/>
            <a:chExt cx="610325" cy="417350"/>
          </a:xfrm>
        </p:grpSpPr>
        <p:sp>
          <p:nvSpPr>
            <p:cNvPr id="1639" name="Google Shape;1639;p13"/>
            <p:cNvSpPr/>
            <p:nvPr/>
          </p:nvSpPr>
          <p:spPr>
            <a:xfrm>
              <a:off x="739075" y="2213250"/>
              <a:ext cx="87825" cy="70625"/>
            </a:xfrm>
            <a:custGeom>
              <a:avLst/>
              <a:gdLst/>
              <a:ahLst/>
              <a:cxnLst/>
              <a:rect l="l" t="t" r="r" b="b"/>
              <a:pathLst>
                <a:path w="3513" h="2825" extrusionOk="0">
                  <a:moveTo>
                    <a:pt x="2208" y="836"/>
                  </a:moveTo>
                  <a:lnTo>
                    <a:pt x="2208" y="836"/>
                  </a:lnTo>
                  <a:cubicBezTo>
                    <a:pt x="2203" y="904"/>
                    <a:pt x="2191" y="972"/>
                    <a:pt x="2174" y="1040"/>
                  </a:cubicBezTo>
                  <a:lnTo>
                    <a:pt x="2174" y="1040"/>
                  </a:lnTo>
                  <a:cubicBezTo>
                    <a:pt x="2168" y="1040"/>
                    <a:pt x="2162" y="1040"/>
                    <a:pt x="2156" y="1040"/>
                  </a:cubicBezTo>
                  <a:cubicBezTo>
                    <a:pt x="1982" y="1040"/>
                    <a:pt x="1801" y="1092"/>
                    <a:pt x="1677" y="1184"/>
                  </a:cubicBezTo>
                  <a:lnTo>
                    <a:pt x="1677" y="1184"/>
                  </a:lnTo>
                  <a:cubicBezTo>
                    <a:pt x="1681" y="1171"/>
                    <a:pt x="1686" y="1157"/>
                    <a:pt x="1692" y="1142"/>
                  </a:cubicBezTo>
                  <a:lnTo>
                    <a:pt x="1692" y="1142"/>
                  </a:lnTo>
                  <a:cubicBezTo>
                    <a:pt x="1808" y="1029"/>
                    <a:pt x="1938" y="929"/>
                    <a:pt x="2080" y="847"/>
                  </a:cubicBezTo>
                  <a:lnTo>
                    <a:pt x="2080" y="847"/>
                  </a:lnTo>
                  <a:cubicBezTo>
                    <a:pt x="2121" y="840"/>
                    <a:pt x="2164" y="837"/>
                    <a:pt x="2208" y="836"/>
                  </a:cubicBezTo>
                  <a:close/>
                  <a:moveTo>
                    <a:pt x="2191" y="1"/>
                  </a:moveTo>
                  <a:cubicBezTo>
                    <a:pt x="2048" y="1"/>
                    <a:pt x="1893" y="40"/>
                    <a:pt x="1769" y="86"/>
                  </a:cubicBezTo>
                  <a:lnTo>
                    <a:pt x="1800" y="86"/>
                  </a:lnTo>
                  <a:cubicBezTo>
                    <a:pt x="1704" y="126"/>
                    <a:pt x="1612" y="171"/>
                    <a:pt x="1523" y="220"/>
                  </a:cubicBezTo>
                  <a:lnTo>
                    <a:pt x="1523" y="220"/>
                  </a:lnTo>
                  <a:cubicBezTo>
                    <a:pt x="1395" y="270"/>
                    <a:pt x="1270" y="329"/>
                    <a:pt x="1148" y="396"/>
                  </a:cubicBezTo>
                  <a:cubicBezTo>
                    <a:pt x="917" y="535"/>
                    <a:pt x="739" y="735"/>
                    <a:pt x="634" y="970"/>
                  </a:cubicBezTo>
                  <a:lnTo>
                    <a:pt x="634" y="970"/>
                  </a:lnTo>
                  <a:cubicBezTo>
                    <a:pt x="304" y="1382"/>
                    <a:pt x="81" y="1881"/>
                    <a:pt x="0" y="2413"/>
                  </a:cubicBezTo>
                  <a:cubicBezTo>
                    <a:pt x="0" y="2568"/>
                    <a:pt x="94" y="2723"/>
                    <a:pt x="249" y="2754"/>
                  </a:cubicBezTo>
                  <a:cubicBezTo>
                    <a:pt x="443" y="2801"/>
                    <a:pt x="641" y="2824"/>
                    <a:pt x="839" y="2824"/>
                  </a:cubicBezTo>
                  <a:cubicBezTo>
                    <a:pt x="2189" y="2824"/>
                    <a:pt x="3513" y="1764"/>
                    <a:pt x="3351" y="303"/>
                  </a:cubicBezTo>
                  <a:cubicBezTo>
                    <a:pt x="3351" y="148"/>
                    <a:pt x="3102" y="55"/>
                    <a:pt x="2978" y="55"/>
                  </a:cubicBezTo>
                  <a:cubicBezTo>
                    <a:pt x="2837" y="35"/>
                    <a:pt x="2696" y="25"/>
                    <a:pt x="2558" y="25"/>
                  </a:cubicBezTo>
                  <a:cubicBezTo>
                    <a:pt x="2499" y="25"/>
                    <a:pt x="2441" y="27"/>
                    <a:pt x="2383" y="30"/>
                  </a:cubicBezTo>
                  <a:lnTo>
                    <a:pt x="2383" y="30"/>
                  </a:lnTo>
                  <a:cubicBezTo>
                    <a:pt x="2325" y="10"/>
                    <a:pt x="2259" y="1"/>
                    <a:pt x="21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3"/>
            <p:cNvSpPr/>
            <p:nvPr/>
          </p:nvSpPr>
          <p:spPr>
            <a:xfrm>
              <a:off x="866250" y="2220425"/>
              <a:ext cx="108600" cy="75500"/>
            </a:xfrm>
            <a:custGeom>
              <a:avLst/>
              <a:gdLst/>
              <a:ahLst/>
              <a:cxnLst/>
              <a:rect l="l" t="t" r="r" b="b"/>
              <a:pathLst>
                <a:path w="4344" h="3020" extrusionOk="0">
                  <a:moveTo>
                    <a:pt x="2513" y="699"/>
                  </a:moveTo>
                  <a:cubicBezTo>
                    <a:pt x="2792" y="730"/>
                    <a:pt x="2823" y="1350"/>
                    <a:pt x="2730" y="1598"/>
                  </a:cubicBezTo>
                  <a:cubicBezTo>
                    <a:pt x="2634" y="1829"/>
                    <a:pt x="2395" y="2000"/>
                    <a:pt x="2131" y="2111"/>
                  </a:cubicBezTo>
                  <a:lnTo>
                    <a:pt x="2131" y="2111"/>
                  </a:lnTo>
                  <a:cubicBezTo>
                    <a:pt x="2398" y="1917"/>
                    <a:pt x="2620" y="1664"/>
                    <a:pt x="2730" y="1443"/>
                  </a:cubicBezTo>
                  <a:cubicBezTo>
                    <a:pt x="2854" y="1195"/>
                    <a:pt x="2637" y="1086"/>
                    <a:pt x="2366" y="1086"/>
                  </a:cubicBezTo>
                  <a:cubicBezTo>
                    <a:pt x="2239" y="1086"/>
                    <a:pt x="2100" y="1110"/>
                    <a:pt x="1978" y="1155"/>
                  </a:cubicBezTo>
                  <a:lnTo>
                    <a:pt x="1978" y="1155"/>
                  </a:lnTo>
                  <a:cubicBezTo>
                    <a:pt x="2152" y="913"/>
                    <a:pt x="2390" y="699"/>
                    <a:pt x="2513" y="699"/>
                  </a:cubicBezTo>
                  <a:close/>
                  <a:moveTo>
                    <a:pt x="2930" y="1"/>
                  </a:moveTo>
                  <a:cubicBezTo>
                    <a:pt x="2394" y="1"/>
                    <a:pt x="1757" y="323"/>
                    <a:pt x="1310" y="698"/>
                  </a:cubicBezTo>
                  <a:lnTo>
                    <a:pt x="1310" y="698"/>
                  </a:lnTo>
                  <a:cubicBezTo>
                    <a:pt x="1244" y="722"/>
                    <a:pt x="1180" y="753"/>
                    <a:pt x="1117" y="792"/>
                  </a:cubicBezTo>
                  <a:cubicBezTo>
                    <a:pt x="621" y="1164"/>
                    <a:pt x="1" y="1629"/>
                    <a:pt x="156" y="2343"/>
                  </a:cubicBezTo>
                  <a:cubicBezTo>
                    <a:pt x="246" y="2861"/>
                    <a:pt x="664" y="3019"/>
                    <a:pt x="1100" y="3019"/>
                  </a:cubicBezTo>
                  <a:cubicBezTo>
                    <a:pt x="1264" y="3019"/>
                    <a:pt x="1430" y="2997"/>
                    <a:pt x="1583" y="2963"/>
                  </a:cubicBezTo>
                  <a:cubicBezTo>
                    <a:pt x="2575" y="2715"/>
                    <a:pt x="4343" y="2032"/>
                    <a:pt x="3847" y="668"/>
                  </a:cubicBezTo>
                  <a:cubicBezTo>
                    <a:pt x="3682" y="184"/>
                    <a:pt x="3335"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3"/>
            <p:cNvSpPr/>
            <p:nvPr/>
          </p:nvSpPr>
          <p:spPr>
            <a:xfrm>
              <a:off x="620425" y="2375175"/>
              <a:ext cx="91525" cy="65950"/>
            </a:xfrm>
            <a:custGeom>
              <a:avLst/>
              <a:gdLst/>
              <a:ahLst/>
              <a:cxnLst/>
              <a:rect l="l" t="t" r="r" b="b"/>
              <a:pathLst>
                <a:path w="3661" h="2638" extrusionOk="0">
                  <a:moveTo>
                    <a:pt x="2723" y="0"/>
                  </a:moveTo>
                  <a:cubicBezTo>
                    <a:pt x="2311" y="0"/>
                    <a:pt x="1906" y="96"/>
                    <a:pt x="1544" y="275"/>
                  </a:cubicBezTo>
                  <a:lnTo>
                    <a:pt x="1544" y="275"/>
                  </a:lnTo>
                  <a:cubicBezTo>
                    <a:pt x="1475" y="284"/>
                    <a:pt x="1404" y="305"/>
                    <a:pt x="1334" y="340"/>
                  </a:cubicBezTo>
                  <a:cubicBezTo>
                    <a:pt x="621" y="681"/>
                    <a:pt x="125" y="1364"/>
                    <a:pt x="1" y="2139"/>
                  </a:cubicBezTo>
                  <a:cubicBezTo>
                    <a:pt x="1" y="2294"/>
                    <a:pt x="94" y="2419"/>
                    <a:pt x="249" y="2481"/>
                  </a:cubicBezTo>
                  <a:cubicBezTo>
                    <a:pt x="521" y="2587"/>
                    <a:pt x="811" y="2637"/>
                    <a:pt x="1101" y="2637"/>
                  </a:cubicBezTo>
                  <a:cubicBezTo>
                    <a:pt x="2333" y="2637"/>
                    <a:pt x="3586" y="1738"/>
                    <a:pt x="3661" y="433"/>
                  </a:cubicBezTo>
                  <a:cubicBezTo>
                    <a:pt x="3661" y="216"/>
                    <a:pt x="3475" y="123"/>
                    <a:pt x="3289" y="61"/>
                  </a:cubicBezTo>
                  <a:cubicBezTo>
                    <a:pt x="3101" y="20"/>
                    <a:pt x="2911" y="0"/>
                    <a:pt x="27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3"/>
            <p:cNvSpPr/>
            <p:nvPr/>
          </p:nvSpPr>
          <p:spPr>
            <a:xfrm>
              <a:off x="571500" y="2185225"/>
              <a:ext cx="110225" cy="72125"/>
            </a:xfrm>
            <a:custGeom>
              <a:avLst/>
              <a:gdLst/>
              <a:ahLst/>
              <a:cxnLst/>
              <a:rect l="l" t="t" r="r" b="b"/>
              <a:pathLst>
                <a:path w="4409" h="2885" extrusionOk="0">
                  <a:moveTo>
                    <a:pt x="2634" y="609"/>
                  </a:moveTo>
                  <a:lnTo>
                    <a:pt x="2634" y="609"/>
                  </a:lnTo>
                  <a:cubicBezTo>
                    <a:pt x="2661" y="624"/>
                    <a:pt x="2693" y="648"/>
                    <a:pt x="2733" y="680"/>
                  </a:cubicBezTo>
                  <a:cubicBezTo>
                    <a:pt x="2857" y="742"/>
                    <a:pt x="2950" y="866"/>
                    <a:pt x="2981" y="1021"/>
                  </a:cubicBezTo>
                  <a:cubicBezTo>
                    <a:pt x="3061" y="1770"/>
                    <a:pt x="2058" y="2173"/>
                    <a:pt x="1382" y="2270"/>
                  </a:cubicBezTo>
                  <a:lnTo>
                    <a:pt x="1382" y="2270"/>
                  </a:lnTo>
                  <a:cubicBezTo>
                    <a:pt x="1364" y="2194"/>
                    <a:pt x="1356" y="2116"/>
                    <a:pt x="1356" y="2038"/>
                  </a:cubicBezTo>
                  <a:lnTo>
                    <a:pt x="1356" y="2038"/>
                  </a:lnTo>
                  <a:cubicBezTo>
                    <a:pt x="2128" y="1962"/>
                    <a:pt x="3118" y="1422"/>
                    <a:pt x="2640" y="618"/>
                  </a:cubicBezTo>
                  <a:cubicBezTo>
                    <a:pt x="2638" y="615"/>
                    <a:pt x="2636" y="612"/>
                    <a:pt x="2634" y="609"/>
                  </a:cubicBezTo>
                  <a:close/>
                  <a:moveTo>
                    <a:pt x="2955" y="0"/>
                  </a:moveTo>
                  <a:cubicBezTo>
                    <a:pt x="2698" y="0"/>
                    <a:pt x="2442" y="49"/>
                    <a:pt x="2237" y="121"/>
                  </a:cubicBezTo>
                  <a:cubicBezTo>
                    <a:pt x="1803" y="278"/>
                    <a:pt x="1486" y="570"/>
                    <a:pt x="1241" y="922"/>
                  </a:cubicBezTo>
                  <a:lnTo>
                    <a:pt x="1241" y="922"/>
                  </a:lnTo>
                  <a:cubicBezTo>
                    <a:pt x="546" y="1259"/>
                    <a:pt x="1" y="1909"/>
                    <a:pt x="314" y="2727"/>
                  </a:cubicBezTo>
                  <a:cubicBezTo>
                    <a:pt x="345" y="2851"/>
                    <a:pt x="531" y="2851"/>
                    <a:pt x="655" y="2882"/>
                  </a:cubicBezTo>
                  <a:cubicBezTo>
                    <a:pt x="702" y="2884"/>
                    <a:pt x="748" y="2885"/>
                    <a:pt x="795" y="2885"/>
                  </a:cubicBezTo>
                  <a:cubicBezTo>
                    <a:pt x="1589" y="2885"/>
                    <a:pt x="2401" y="2639"/>
                    <a:pt x="3074" y="2200"/>
                  </a:cubicBezTo>
                  <a:cubicBezTo>
                    <a:pt x="3571" y="1859"/>
                    <a:pt x="4408" y="1114"/>
                    <a:pt x="3974" y="463"/>
                  </a:cubicBezTo>
                  <a:cubicBezTo>
                    <a:pt x="3765" y="121"/>
                    <a:pt x="3359" y="0"/>
                    <a:pt x="29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3"/>
            <p:cNvSpPr/>
            <p:nvPr/>
          </p:nvSpPr>
          <p:spPr>
            <a:xfrm>
              <a:off x="758450" y="2059975"/>
              <a:ext cx="102400" cy="71400"/>
            </a:xfrm>
            <a:custGeom>
              <a:avLst/>
              <a:gdLst/>
              <a:ahLst/>
              <a:cxnLst/>
              <a:rect l="l" t="t" r="r" b="b"/>
              <a:pathLst>
                <a:path w="4096" h="2856" extrusionOk="0">
                  <a:moveTo>
                    <a:pt x="2303" y="689"/>
                  </a:moveTo>
                  <a:cubicBezTo>
                    <a:pt x="2370" y="689"/>
                    <a:pt x="2416" y="740"/>
                    <a:pt x="2451" y="882"/>
                  </a:cubicBezTo>
                  <a:cubicBezTo>
                    <a:pt x="2514" y="1068"/>
                    <a:pt x="2514" y="1285"/>
                    <a:pt x="2420" y="1471"/>
                  </a:cubicBezTo>
                  <a:cubicBezTo>
                    <a:pt x="2405" y="1551"/>
                    <a:pt x="2381" y="1624"/>
                    <a:pt x="2349" y="1692"/>
                  </a:cubicBezTo>
                  <a:lnTo>
                    <a:pt x="2349" y="1692"/>
                  </a:lnTo>
                  <a:cubicBezTo>
                    <a:pt x="2336" y="1658"/>
                    <a:pt x="2310" y="1625"/>
                    <a:pt x="2265" y="1595"/>
                  </a:cubicBezTo>
                  <a:cubicBezTo>
                    <a:pt x="2199" y="1548"/>
                    <a:pt x="2115" y="1529"/>
                    <a:pt x="2026" y="1529"/>
                  </a:cubicBezTo>
                  <a:cubicBezTo>
                    <a:pt x="1963" y="1529"/>
                    <a:pt x="1898" y="1539"/>
                    <a:pt x="1834" y="1553"/>
                  </a:cubicBezTo>
                  <a:lnTo>
                    <a:pt x="1834" y="1553"/>
                  </a:lnTo>
                  <a:lnTo>
                    <a:pt x="1800" y="1502"/>
                  </a:lnTo>
                  <a:cubicBezTo>
                    <a:pt x="1800" y="1440"/>
                    <a:pt x="1707" y="1378"/>
                    <a:pt x="1676" y="1285"/>
                  </a:cubicBezTo>
                  <a:cubicBezTo>
                    <a:pt x="1676" y="1198"/>
                    <a:pt x="1697" y="1124"/>
                    <a:pt x="1732" y="1059"/>
                  </a:cubicBezTo>
                  <a:lnTo>
                    <a:pt x="1732" y="1059"/>
                  </a:lnTo>
                  <a:cubicBezTo>
                    <a:pt x="1754" y="1051"/>
                    <a:pt x="1777" y="1043"/>
                    <a:pt x="1800" y="1037"/>
                  </a:cubicBezTo>
                  <a:cubicBezTo>
                    <a:pt x="1936" y="983"/>
                    <a:pt x="2262" y="881"/>
                    <a:pt x="2299" y="689"/>
                  </a:cubicBezTo>
                  <a:lnTo>
                    <a:pt x="2299" y="689"/>
                  </a:lnTo>
                  <a:cubicBezTo>
                    <a:pt x="2301" y="689"/>
                    <a:pt x="2302" y="689"/>
                    <a:pt x="2303" y="689"/>
                  </a:cubicBezTo>
                  <a:close/>
                  <a:moveTo>
                    <a:pt x="2014" y="2065"/>
                  </a:moveTo>
                  <a:lnTo>
                    <a:pt x="2014" y="2065"/>
                  </a:lnTo>
                  <a:cubicBezTo>
                    <a:pt x="1874" y="2152"/>
                    <a:pt x="1710" y="2201"/>
                    <a:pt x="1541" y="2206"/>
                  </a:cubicBezTo>
                  <a:lnTo>
                    <a:pt x="1541" y="2206"/>
                  </a:lnTo>
                  <a:cubicBezTo>
                    <a:pt x="1706" y="2186"/>
                    <a:pt x="1869" y="2134"/>
                    <a:pt x="2014" y="2065"/>
                  </a:cubicBezTo>
                  <a:close/>
                  <a:moveTo>
                    <a:pt x="2680" y="1"/>
                  </a:moveTo>
                  <a:cubicBezTo>
                    <a:pt x="1961" y="1"/>
                    <a:pt x="1078" y="536"/>
                    <a:pt x="754" y="964"/>
                  </a:cubicBezTo>
                  <a:lnTo>
                    <a:pt x="754" y="964"/>
                  </a:lnTo>
                  <a:cubicBezTo>
                    <a:pt x="311" y="1302"/>
                    <a:pt x="1" y="1786"/>
                    <a:pt x="1" y="2402"/>
                  </a:cubicBezTo>
                  <a:cubicBezTo>
                    <a:pt x="1" y="2495"/>
                    <a:pt x="1" y="2526"/>
                    <a:pt x="94" y="2588"/>
                  </a:cubicBezTo>
                  <a:cubicBezTo>
                    <a:pt x="403" y="2773"/>
                    <a:pt x="762" y="2855"/>
                    <a:pt x="1127" y="2855"/>
                  </a:cubicBezTo>
                  <a:cubicBezTo>
                    <a:pt x="1676" y="2855"/>
                    <a:pt x="2240" y="2669"/>
                    <a:pt x="2669" y="2371"/>
                  </a:cubicBezTo>
                  <a:cubicBezTo>
                    <a:pt x="3258" y="1999"/>
                    <a:pt x="4096" y="913"/>
                    <a:pt x="3382" y="261"/>
                  </a:cubicBezTo>
                  <a:cubicBezTo>
                    <a:pt x="3197" y="76"/>
                    <a:pt x="2950"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3"/>
            <p:cNvSpPr/>
            <p:nvPr/>
          </p:nvSpPr>
          <p:spPr>
            <a:xfrm>
              <a:off x="474200" y="2335625"/>
              <a:ext cx="88100" cy="62525"/>
            </a:xfrm>
            <a:custGeom>
              <a:avLst/>
              <a:gdLst/>
              <a:ahLst/>
              <a:cxnLst/>
              <a:rect l="l" t="t" r="r" b="b"/>
              <a:pathLst>
                <a:path w="3524" h="2501" extrusionOk="0">
                  <a:moveTo>
                    <a:pt x="2252" y="519"/>
                  </a:moveTo>
                  <a:cubicBezTo>
                    <a:pt x="2279" y="519"/>
                    <a:pt x="2303" y="521"/>
                    <a:pt x="2323" y="525"/>
                  </a:cubicBezTo>
                  <a:lnTo>
                    <a:pt x="2323" y="525"/>
                  </a:lnTo>
                  <a:cubicBezTo>
                    <a:pt x="2304" y="526"/>
                    <a:pt x="2290" y="526"/>
                    <a:pt x="2282" y="526"/>
                  </a:cubicBezTo>
                  <a:cubicBezTo>
                    <a:pt x="2034" y="557"/>
                    <a:pt x="1786" y="650"/>
                    <a:pt x="1631" y="868"/>
                  </a:cubicBezTo>
                  <a:cubicBezTo>
                    <a:pt x="1606" y="886"/>
                    <a:pt x="1586" y="903"/>
                    <a:pt x="1571" y="916"/>
                  </a:cubicBezTo>
                  <a:lnTo>
                    <a:pt x="1571" y="916"/>
                  </a:lnTo>
                  <a:cubicBezTo>
                    <a:pt x="1551" y="909"/>
                    <a:pt x="1530" y="899"/>
                    <a:pt x="1510" y="888"/>
                  </a:cubicBezTo>
                  <a:lnTo>
                    <a:pt x="1510" y="888"/>
                  </a:lnTo>
                  <a:cubicBezTo>
                    <a:pt x="1682" y="717"/>
                    <a:pt x="1899" y="578"/>
                    <a:pt x="2158" y="526"/>
                  </a:cubicBezTo>
                  <a:cubicBezTo>
                    <a:pt x="2193" y="521"/>
                    <a:pt x="2224" y="519"/>
                    <a:pt x="2252" y="519"/>
                  </a:cubicBezTo>
                  <a:close/>
                  <a:moveTo>
                    <a:pt x="2346" y="1080"/>
                  </a:moveTo>
                  <a:cubicBezTo>
                    <a:pt x="2345" y="1082"/>
                    <a:pt x="2345" y="1083"/>
                    <a:pt x="2344" y="1085"/>
                  </a:cubicBezTo>
                  <a:cubicBezTo>
                    <a:pt x="2152" y="1525"/>
                    <a:pt x="1813" y="1941"/>
                    <a:pt x="1349" y="1986"/>
                  </a:cubicBezTo>
                  <a:lnTo>
                    <a:pt x="1349" y="1986"/>
                  </a:lnTo>
                  <a:cubicBezTo>
                    <a:pt x="1329" y="1936"/>
                    <a:pt x="1310" y="1889"/>
                    <a:pt x="1290" y="1829"/>
                  </a:cubicBezTo>
                  <a:cubicBezTo>
                    <a:pt x="1290" y="1798"/>
                    <a:pt x="1290" y="1767"/>
                    <a:pt x="1321" y="1736"/>
                  </a:cubicBezTo>
                  <a:cubicBezTo>
                    <a:pt x="1326" y="1726"/>
                    <a:pt x="1330" y="1716"/>
                    <a:pt x="1334" y="1707"/>
                  </a:cubicBezTo>
                  <a:lnTo>
                    <a:pt x="1334" y="1707"/>
                  </a:lnTo>
                  <a:cubicBezTo>
                    <a:pt x="1452" y="1672"/>
                    <a:pt x="1563" y="1620"/>
                    <a:pt x="1662" y="1550"/>
                  </a:cubicBezTo>
                  <a:cubicBezTo>
                    <a:pt x="1757" y="1487"/>
                    <a:pt x="1795" y="1416"/>
                    <a:pt x="1781" y="1357"/>
                  </a:cubicBezTo>
                  <a:lnTo>
                    <a:pt x="1781" y="1357"/>
                  </a:lnTo>
                  <a:cubicBezTo>
                    <a:pt x="1984" y="1293"/>
                    <a:pt x="2177" y="1198"/>
                    <a:pt x="2346" y="1080"/>
                  </a:cubicBezTo>
                  <a:close/>
                  <a:moveTo>
                    <a:pt x="2800" y="0"/>
                  </a:moveTo>
                  <a:cubicBezTo>
                    <a:pt x="1895" y="0"/>
                    <a:pt x="1020" y="374"/>
                    <a:pt x="390" y="1054"/>
                  </a:cubicBezTo>
                  <a:cubicBezTo>
                    <a:pt x="328" y="1116"/>
                    <a:pt x="297" y="1178"/>
                    <a:pt x="390" y="1240"/>
                  </a:cubicBezTo>
                  <a:cubicBezTo>
                    <a:pt x="484" y="1301"/>
                    <a:pt x="587" y="1349"/>
                    <a:pt x="694" y="1383"/>
                  </a:cubicBezTo>
                  <a:lnTo>
                    <a:pt x="694" y="1383"/>
                  </a:lnTo>
                  <a:cubicBezTo>
                    <a:pt x="435" y="1496"/>
                    <a:pt x="218" y="1680"/>
                    <a:pt x="142" y="1953"/>
                  </a:cubicBezTo>
                  <a:cubicBezTo>
                    <a:pt x="0" y="2398"/>
                    <a:pt x="347" y="2500"/>
                    <a:pt x="708" y="2500"/>
                  </a:cubicBezTo>
                  <a:cubicBezTo>
                    <a:pt x="901" y="2500"/>
                    <a:pt x="1098" y="2471"/>
                    <a:pt x="1228" y="2450"/>
                  </a:cubicBezTo>
                  <a:cubicBezTo>
                    <a:pt x="2406" y="2263"/>
                    <a:pt x="3523" y="1426"/>
                    <a:pt x="3523" y="154"/>
                  </a:cubicBezTo>
                  <a:cubicBezTo>
                    <a:pt x="3492" y="123"/>
                    <a:pt x="3461" y="92"/>
                    <a:pt x="3430" y="61"/>
                  </a:cubicBezTo>
                  <a:cubicBezTo>
                    <a:pt x="3220" y="20"/>
                    <a:pt x="3009" y="0"/>
                    <a:pt x="2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3"/>
            <p:cNvSpPr/>
            <p:nvPr/>
          </p:nvSpPr>
          <p:spPr>
            <a:xfrm>
              <a:off x="608800" y="2023775"/>
              <a:ext cx="93075" cy="63850"/>
            </a:xfrm>
            <a:custGeom>
              <a:avLst/>
              <a:gdLst/>
              <a:ahLst/>
              <a:cxnLst/>
              <a:rect l="l" t="t" r="r" b="b"/>
              <a:pathLst>
                <a:path w="3723" h="2554" extrusionOk="0">
                  <a:moveTo>
                    <a:pt x="2475" y="593"/>
                  </a:moveTo>
                  <a:cubicBezTo>
                    <a:pt x="2495" y="593"/>
                    <a:pt x="2514" y="593"/>
                    <a:pt x="2534" y="594"/>
                  </a:cubicBezTo>
                  <a:lnTo>
                    <a:pt x="2534" y="594"/>
                  </a:lnTo>
                  <a:cubicBezTo>
                    <a:pt x="2478" y="780"/>
                    <a:pt x="2398" y="959"/>
                    <a:pt x="2296" y="1122"/>
                  </a:cubicBezTo>
                  <a:lnTo>
                    <a:pt x="2296" y="1122"/>
                  </a:lnTo>
                  <a:cubicBezTo>
                    <a:pt x="2260" y="1063"/>
                    <a:pt x="2150" y="1034"/>
                    <a:pt x="2013" y="1030"/>
                  </a:cubicBezTo>
                  <a:lnTo>
                    <a:pt x="2013" y="1030"/>
                  </a:lnTo>
                  <a:cubicBezTo>
                    <a:pt x="1950" y="986"/>
                    <a:pt x="1856" y="965"/>
                    <a:pt x="1768" y="965"/>
                  </a:cubicBezTo>
                  <a:cubicBezTo>
                    <a:pt x="1679" y="965"/>
                    <a:pt x="1590" y="970"/>
                    <a:pt x="1501" y="981"/>
                  </a:cubicBezTo>
                  <a:lnTo>
                    <a:pt x="1501" y="981"/>
                  </a:lnTo>
                  <a:cubicBezTo>
                    <a:pt x="1593" y="864"/>
                    <a:pt x="1713" y="776"/>
                    <a:pt x="1861" y="717"/>
                  </a:cubicBezTo>
                  <a:cubicBezTo>
                    <a:pt x="2048" y="634"/>
                    <a:pt x="2261" y="593"/>
                    <a:pt x="2475" y="593"/>
                  </a:cubicBezTo>
                  <a:close/>
                  <a:moveTo>
                    <a:pt x="1817" y="1652"/>
                  </a:moveTo>
                  <a:cubicBezTo>
                    <a:pt x="1621" y="1799"/>
                    <a:pt x="1394" y="1902"/>
                    <a:pt x="1146" y="1942"/>
                  </a:cubicBezTo>
                  <a:lnTo>
                    <a:pt x="1146" y="1942"/>
                  </a:lnTo>
                  <a:cubicBezTo>
                    <a:pt x="1156" y="1900"/>
                    <a:pt x="1169" y="1856"/>
                    <a:pt x="1183" y="1813"/>
                  </a:cubicBezTo>
                  <a:lnTo>
                    <a:pt x="1183" y="1813"/>
                  </a:lnTo>
                  <a:cubicBezTo>
                    <a:pt x="1183" y="1813"/>
                    <a:pt x="1184" y="1813"/>
                    <a:pt x="1184" y="1813"/>
                  </a:cubicBezTo>
                  <a:cubicBezTo>
                    <a:pt x="1403" y="1813"/>
                    <a:pt x="1622" y="1755"/>
                    <a:pt x="1817" y="1652"/>
                  </a:cubicBezTo>
                  <a:close/>
                  <a:moveTo>
                    <a:pt x="2849" y="1"/>
                  </a:moveTo>
                  <a:cubicBezTo>
                    <a:pt x="2471" y="1"/>
                    <a:pt x="2098" y="69"/>
                    <a:pt x="1737" y="189"/>
                  </a:cubicBezTo>
                  <a:cubicBezTo>
                    <a:pt x="1303" y="345"/>
                    <a:pt x="497" y="686"/>
                    <a:pt x="310" y="1151"/>
                  </a:cubicBezTo>
                  <a:cubicBezTo>
                    <a:pt x="233" y="1305"/>
                    <a:pt x="258" y="1428"/>
                    <a:pt x="337" y="1524"/>
                  </a:cubicBezTo>
                  <a:lnTo>
                    <a:pt x="337" y="1524"/>
                  </a:lnTo>
                  <a:cubicBezTo>
                    <a:pt x="129" y="1749"/>
                    <a:pt x="0" y="2039"/>
                    <a:pt x="0" y="2392"/>
                  </a:cubicBezTo>
                  <a:cubicBezTo>
                    <a:pt x="0" y="2547"/>
                    <a:pt x="248" y="2547"/>
                    <a:pt x="341" y="2547"/>
                  </a:cubicBezTo>
                  <a:cubicBezTo>
                    <a:pt x="411" y="2551"/>
                    <a:pt x="480" y="2554"/>
                    <a:pt x="549" y="2554"/>
                  </a:cubicBezTo>
                  <a:cubicBezTo>
                    <a:pt x="1944" y="2554"/>
                    <a:pt x="3366" y="1671"/>
                    <a:pt x="3692" y="283"/>
                  </a:cubicBezTo>
                  <a:cubicBezTo>
                    <a:pt x="3723" y="127"/>
                    <a:pt x="3567" y="65"/>
                    <a:pt x="3474" y="65"/>
                  </a:cubicBezTo>
                  <a:cubicBezTo>
                    <a:pt x="3266" y="21"/>
                    <a:pt x="3057" y="1"/>
                    <a:pt x="28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3"/>
            <p:cNvSpPr/>
            <p:nvPr/>
          </p:nvSpPr>
          <p:spPr>
            <a:xfrm>
              <a:off x="364525" y="2209500"/>
              <a:ext cx="76800" cy="52900"/>
            </a:xfrm>
            <a:custGeom>
              <a:avLst/>
              <a:gdLst/>
              <a:ahLst/>
              <a:cxnLst/>
              <a:rect l="l" t="t" r="r" b="b"/>
              <a:pathLst>
                <a:path w="3072" h="2116" extrusionOk="0">
                  <a:moveTo>
                    <a:pt x="1846" y="949"/>
                  </a:moveTo>
                  <a:lnTo>
                    <a:pt x="1846" y="949"/>
                  </a:lnTo>
                  <a:cubicBezTo>
                    <a:pt x="1852" y="978"/>
                    <a:pt x="1858" y="1009"/>
                    <a:pt x="1861" y="1043"/>
                  </a:cubicBezTo>
                  <a:cubicBezTo>
                    <a:pt x="1861" y="1167"/>
                    <a:pt x="1830" y="1260"/>
                    <a:pt x="1799" y="1384"/>
                  </a:cubicBezTo>
                  <a:cubicBezTo>
                    <a:pt x="1771" y="1441"/>
                    <a:pt x="1635" y="1579"/>
                    <a:pt x="1616" y="1648"/>
                  </a:cubicBezTo>
                  <a:lnTo>
                    <a:pt x="1616" y="1648"/>
                  </a:lnTo>
                  <a:lnTo>
                    <a:pt x="1520" y="1632"/>
                  </a:lnTo>
                  <a:cubicBezTo>
                    <a:pt x="1385" y="1578"/>
                    <a:pt x="1250" y="1524"/>
                    <a:pt x="1156" y="1449"/>
                  </a:cubicBezTo>
                  <a:lnTo>
                    <a:pt x="1156" y="1449"/>
                  </a:lnTo>
                  <a:cubicBezTo>
                    <a:pt x="1217" y="1318"/>
                    <a:pt x="1294" y="1197"/>
                    <a:pt x="1384" y="1089"/>
                  </a:cubicBezTo>
                  <a:lnTo>
                    <a:pt x="1384" y="1089"/>
                  </a:lnTo>
                  <a:cubicBezTo>
                    <a:pt x="1543" y="1062"/>
                    <a:pt x="1700" y="1015"/>
                    <a:pt x="1846" y="949"/>
                  </a:cubicBezTo>
                  <a:close/>
                  <a:moveTo>
                    <a:pt x="1675" y="1628"/>
                  </a:moveTo>
                  <a:cubicBezTo>
                    <a:pt x="1686" y="1628"/>
                    <a:pt x="1697" y="1637"/>
                    <a:pt x="1706" y="1663"/>
                  </a:cubicBezTo>
                  <a:lnTo>
                    <a:pt x="1635" y="1651"/>
                  </a:lnTo>
                  <a:lnTo>
                    <a:pt x="1635" y="1651"/>
                  </a:lnTo>
                  <a:cubicBezTo>
                    <a:pt x="1647" y="1640"/>
                    <a:pt x="1661" y="1628"/>
                    <a:pt x="1675" y="1628"/>
                  </a:cubicBezTo>
                  <a:close/>
                  <a:moveTo>
                    <a:pt x="2053" y="0"/>
                  </a:moveTo>
                  <a:cubicBezTo>
                    <a:pt x="1957" y="0"/>
                    <a:pt x="1860" y="7"/>
                    <a:pt x="1768" y="19"/>
                  </a:cubicBezTo>
                  <a:cubicBezTo>
                    <a:pt x="1281" y="110"/>
                    <a:pt x="555" y="381"/>
                    <a:pt x="558" y="978"/>
                  </a:cubicBezTo>
                  <a:lnTo>
                    <a:pt x="558" y="978"/>
                  </a:lnTo>
                  <a:cubicBezTo>
                    <a:pt x="349" y="1187"/>
                    <a:pt x="170" y="1428"/>
                    <a:pt x="31" y="1694"/>
                  </a:cubicBezTo>
                  <a:cubicBezTo>
                    <a:pt x="0" y="1725"/>
                    <a:pt x="0" y="1787"/>
                    <a:pt x="62" y="1787"/>
                  </a:cubicBezTo>
                  <a:cubicBezTo>
                    <a:pt x="406" y="2004"/>
                    <a:pt x="802" y="2116"/>
                    <a:pt x="1202" y="2116"/>
                  </a:cubicBezTo>
                  <a:cubicBezTo>
                    <a:pt x="1488" y="2116"/>
                    <a:pt x="1776" y="2059"/>
                    <a:pt x="2047" y="1942"/>
                  </a:cubicBezTo>
                  <a:cubicBezTo>
                    <a:pt x="2575" y="1725"/>
                    <a:pt x="3071" y="1291"/>
                    <a:pt x="2978" y="670"/>
                  </a:cubicBezTo>
                  <a:cubicBezTo>
                    <a:pt x="2902" y="140"/>
                    <a:pt x="2477" y="0"/>
                    <a:pt x="20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4300" y="545750"/>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4300" y="124682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Poppins"/>
              <a:buChar char="●"/>
              <a:defRPr sz="1800">
                <a:solidFill>
                  <a:schemeClr val="dk2"/>
                </a:solidFill>
                <a:latin typeface="Poppins"/>
                <a:ea typeface="Poppins"/>
                <a:cs typeface="Poppins"/>
                <a:sym typeface="Poppins"/>
              </a:defRPr>
            </a:lvl1pPr>
            <a:lvl2pPr marL="914400" lvl="1"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marL="1371600" lvl="2"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marL="1828800" lvl="3"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marL="2286000" lvl="4"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marL="2743200" lvl="5"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marL="3200400" lvl="6"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marL="3657600" lvl="7"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marL="4114800" lvl="8" indent="-317500">
              <a:lnSpc>
                <a:spcPct val="115000"/>
              </a:lnSpc>
              <a:spcBef>
                <a:spcPts val="1600"/>
              </a:spcBef>
              <a:spcAft>
                <a:spcPts val="1600"/>
              </a:spcAft>
              <a:buClr>
                <a:schemeClr val="dk2"/>
              </a:buClr>
              <a:buSzPts val="1400"/>
              <a:buFont typeface="Poppins"/>
              <a:buChar char="■"/>
              <a:defRPr>
                <a:solidFill>
                  <a:schemeClr val="dk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7" r:id="rId7"/>
    <p:sldLayoutId id="2147483658" r:id="rId8"/>
    <p:sldLayoutId id="2147483659" r:id="rId9"/>
    <p:sldLayoutId id="2147483660" r:id="rId10"/>
    <p:sldLayoutId id="2147483661" r:id="rId11"/>
    <p:sldLayoutId id="2147483662" r:id="rId12"/>
    <p:sldLayoutId id="2147483664"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4" r:id="rId22"/>
    <p:sldLayoutId id="2147483676"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5.xml"/><Relationship Id="rId16" Type="http://schemas.openxmlformats.org/officeDocument/2006/relationships/image" Target="../media/image16.png"/><Relationship Id="rId1" Type="http://schemas.openxmlformats.org/officeDocument/2006/relationships/slideLayout" Target="../slideLayouts/slideLayout19.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hyperlink" Target="https://docs.google.com/document/d/1tniLBJP8eVqB4H6fqlS-vOwiQI9209enZHsOH_LN86o/edit" TargetMode="External"/><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26"/>
        <p:cNvGrpSpPr/>
        <p:nvPr/>
      </p:nvGrpSpPr>
      <p:grpSpPr>
        <a:xfrm>
          <a:off x="0" y="0"/>
          <a:ext cx="0" cy="0"/>
          <a:chOff x="0" y="0"/>
          <a:chExt cx="0" cy="0"/>
        </a:xfrm>
      </p:grpSpPr>
      <p:sp>
        <p:nvSpPr>
          <p:cNvPr id="3427" name="Google Shape;3427;p32"/>
          <p:cNvSpPr/>
          <p:nvPr/>
        </p:nvSpPr>
        <p:spPr>
          <a:xfrm>
            <a:off x="230100" y="659138"/>
            <a:ext cx="1380900" cy="793800"/>
          </a:xfrm>
          <a:prstGeom prst="halfFrame">
            <a:avLst>
              <a:gd name="adj1" fmla="val 33333"/>
              <a:gd name="adj2" fmla="val 33333"/>
            </a:avLst>
          </a:prstGeom>
          <a:solidFill>
            <a:srgbClr val="D9D2E9"/>
          </a:solidFill>
          <a:ln w="9525" cap="flat" cmpd="sng">
            <a:solidFill>
              <a:srgbClr val="D9D2E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32"/>
          <p:cNvSpPr/>
          <p:nvPr/>
        </p:nvSpPr>
        <p:spPr>
          <a:xfrm rot="10800000">
            <a:off x="7533000" y="1161313"/>
            <a:ext cx="1380900" cy="793800"/>
          </a:xfrm>
          <a:prstGeom prst="halfFrame">
            <a:avLst>
              <a:gd name="adj1" fmla="val 33333"/>
              <a:gd name="adj2" fmla="val 33333"/>
            </a:avLst>
          </a:prstGeom>
          <a:solidFill>
            <a:srgbClr val="D9D2E9"/>
          </a:solidFill>
          <a:ln w="9525" cap="flat" cmpd="sng">
            <a:solidFill>
              <a:srgbClr val="D9D2E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32"/>
          <p:cNvSpPr/>
          <p:nvPr/>
        </p:nvSpPr>
        <p:spPr>
          <a:xfrm>
            <a:off x="317100" y="2277650"/>
            <a:ext cx="2532000" cy="2701200"/>
          </a:xfrm>
          <a:prstGeom prst="rect">
            <a:avLst/>
          </a:prstGeom>
          <a:solidFill>
            <a:srgbClr val="D9D2E9"/>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32"/>
          <p:cNvSpPr/>
          <p:nvPr/>
        </p:nvSpPr>
        <p:spPr>
          <a:xfrm>
            <a:off x="317100" y="737713"/>
            <a:ext cx="8520600" cy="11310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32"/>
          <p:cNvSpPr txBox="1"/>
          <p:nvPr/>
        </p:nvSpPr>
        <p:spPr>
          <a:xfrm>
            <a:off x="393300" y="720613"/>
            <a:ext cx="8520600" cy="153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latin typeface="Poppins"/>
                <a:ea typeface="Poppins"/>
                <a:cs typeface="Poppins"/>
                <a:sym typeface="Poppins"/>
              </a:rPr>
              <a:t>	Applying sunscreen is one of the most important and effective methods of protecting your skin against the UV rays the sun emits. Sunscreen helps the skin by minimizing the chances for severe sunburns, skin cancer, and various skin disorders. We all know the importance of sunscreen and its use, however we must answer some more specific and scientific questions about sunscreen before we continue with this experiment.</a:t>
            </a:r>
            <a:endParaRPr sz="1200" b="1">
              <a:solidFill>
                <a:schemeClr val="dk1"/>
              </a:solidFill>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p:txBody>
      </p:sp>
      <p:sp>
        <p:nvSpPr>
          <p:cNvPr id="3432" name="Google Shape;3432;p32"/>
          <p:cNvSpPr txBox="1">
            <a:spLocks noGrp="1"/>
          </p:cNvSpPr>
          <p:nvPr>
            <p:ph type="title"/>
          </p:nvPr>
        </p:nvSpPr>
        <p:spPr>
          <a:xfrm>
            <a:off x="230100" y="7850"/>
            <a:ext cx="8520600" cy="572700"/>
          </a:xfrm>
          <a:prstGeom prst="rect">
            <a:avLst/>
          </a:prstGeom>
          <a:effectLst>
            <a:outerShdw blurRad="42863" dist="47625" dir="3480000" algn="bl" rotWithShape="0">
              <a:srgbClr val="000000">
                <a:alpha val="45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351C75"/>
                </a:solidFill>
              </a:rPr>
              <a:t>Background Information</a:t>
            </a:r>
            <a:endParaRPr>
              <a:solidFill>
                <a:srgbClr val="351C75"/>
              </a:solidFill>
            </a:endParaRPr>
          </a:p>
        </p:txBody>
      </p:sp>
      <p:sp>
        <p:nvSpPr>
          <p:cNvPr id="3433" name="Google Shape;3433;p32"/>
          <p:cNvSpPr txBox="1"/>
          <p:nvPr/>
        </p:nvSpPr>
        <p:spPr>
          <a:xfrm>
            <a:off x="317100" y="2301750"/>
            <a:ext cx="2532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351C75"/>
                </a:solidFill>
                <a:latin typeface="Poppins"/>
                <a:ea typeface="Poppins"/>
                <a:cs typeface="Poppins"/>
                <a:sym typeface="Poppins"/>
              </a:rPr>
              <a:t>What is SPF and how does it affect the sunscreen?</a:t>
            </a:r>
            <a:endParaRPr b="1">
              <a:solidFill>
                <a:srgbClr val="351C75"/>
              </a:solidFill>
              <a:latin typeface="Poppins"/>
              <a:ea typeface="Poppins"/>
              <a:cs typeface="Poppins"/>
              <a:sym typeface="Poppins"/>
            </a:endParaRPr>
          </a:p>
        </p:txBody>
      </p:sp>
      <p:sp>
        <p:nvSpPr>
          <p:cNvPr id="3434" name="Google Shape;3434;p32"/>
          <p:cNvSpPr txBox="1"/>
          <p:nvPr/>
        </p:nvSpPr>
        <p:spPr>
          <a:xfrm>
            <a:off x="317100" y="2841150"/>
            <a:ext cx="2532000" cy="230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674EA7"/>
                </a:solidFill>
                <a:latin typeface="Poppins"/>
                <a:ea typeface="Poppins"/>
                <a:cs typeface="Poppins"/>
                <a:sym typeface="Poppins"/>
              </a:rPr>
              <a:t>    SPF stands for sun protection factor, and is a measure of how much solar energy it will take to penetrate the skin and cause sunburn with sunscreen in comparison to how much solar energy it will take when fully exposed. The higher the SPF, the more protection the sunscreen provides against UV light. </a:t>
            </a:r>
            <a:endParaRPr sz="1100">
              <a:solidFill>
                <a:srgbClr val="674EA7"/>
              </a:solidFill>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p:txBody>
      </p:sp>
      <p:sp>
        <p:nvSpPr>
          <p:cNvPr id="3435" name="Google Shape;3435;p32"/>
          <p:cNvSpPr/>
          <p:nvPr/>
        </p:nvSpPr>
        <p:spPr>
          <a:xfrm>
            <a:off x="3311400" y="2277650"/>
            <a:ext cx="2532000" cy="2701200"/>
          </a:xfrm>
          <a:prstGeom prst="rect">
            <a:avLst/>
          </a:prstGeom>
          <a:solidFill>
            <a:srgbClr val="D9D2E9"/>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32"/>
          <p:cNvSpPr/>
          <p:nvPr/>
        </p:nvSpPr>
        <p:spPr>
          <a:xfrm>
            <a:off x="6305700" y="2277650"/>
            <a:ext cx="2532000" cy="2701200"/>
          </a:xfrm>
          <a:prstGeom prst="rect">
            <a:avLst/>
          </a:prstGeom>
          <a:solidFill>
            <a:srgbClr val="D9D2E9"/>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32"/>
          <p:cNvSpPr txBox="1"/>
          <p:nvPr/>
        </p:nvSpPr>
        <p:spPr>
          <a:xfrm>
            <a:off x="3311400" y="2277638"/>
            <a:ext cx="25320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rgbClr val="351C75"/>
                </a:solidFill>
                <a:latin typeface="Poppins"/>
                <a:ea typeface="Poppins"/>
                <a:cs typeface="Poppins"/>
                <a:sym typeface="Poppins"/>
              </a:rPr>
              <a:t>What are the types of sunscreen and the differences between them? </a:t>
            </a:r>
            <a:endParaRPr sz="1000" b="1">
              <a:solidFill>
                <a:srgbClr val="351C75"/>
              </a:solidFill>
              <a:latin typeface="Poppins"/>
              <a:ea typeface="Poppins"/>
              <a:cs typeface="Poppins"/>
              <a:sym typeface="Poppins"/>
            </a:endParaRPr>
          </a:p>
          <a:p>
            <a:pPr marL="0" lvl="0" indent="0" algn="l" rtl="0">
              <a:spcBef>
                <a:spcPts val="0"/>
              </a:spcBef>
              <a:spcAft>
                <a:spcPts val="0"/>
              </a:spcAft>
              <a:buNone/>
            </a:pPr>
            <a:endParaRPr b="1">
              <a:solidFill>
                <a:srgbClr val="351C75"/>
              </a:solidFill>
              <a:latin typeface="Poppins"/>
              <a:ea typeface="Poppins"/>
              <a:cs typeface="Poppins"/>
              <a:sym typeface="Poppins"/>
            </a:endParaRPr>
          </a:p>
        </p:txBody>
      </p:sp>
      <p:sp>
        <p:nvSpPr>
          <p:cNvPr id="3438" name="Google Shape;3438;p32"/>
          <p:cNvSpPr txBox="1"/>
          <p:nvPr/>
        </p:nvSpPr>
        <p:spPr>
          <a:xfrm>
            <a:off x="3311400" y="2634525"/>
            <a:ext cx="25320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674EA7"/>
                </a:solidFill>
                <a:latin typeface="Poppins"/>
                <a:ea typeface="Poppins"/>
                <a:cs typeface="Poppins"/>
                <a:sym typeface="Poppins"/>
              </a:rPr>
              <a:t>    The types of sunscreen are chemical and mineral, which is also commonly referred to as physical. The main difference between the two is how they protect against sunlight. Mineral/physical sunscreen physically sits on the skin and reflects the sun’s rays, acting as a barrier. In contrast to this, chemical sunscreens form a thin layer and are absorbed into the skin. They continue to absorb the UV light the skin is exposed to, and convert them into heat. The different ingredients as well as the different consistencies can help you determine whether a sunscreen is chemical or mineral. </a:t>
            </a:r>
            <a:endParaRPr sz="900">
              <a:solidFill>
                <a:srgbClr val="674EA7"/>
              </a:solidFill>
              <a:latin typeface="Poppins"/>
              <a:ea typeface="Poppins"/>
              <a:cs typeface="Poppins"/>
              <a:sym typeface="Poppins"/>
            </a:endParaRPr>
          </a:p>
          <a:p>
            <a:pPr marL="0" lvl="0" indent="0" algn="l" rtl="0">
              <a:spcBef>
                <a:spcPts val="0"/>
              </a:spcBef>
              <a:spcAft>
                <a:spcPts val="0"/>
              </a:spcAft>
              <a:buNone/>
            </a:pPr>
            <a:endParaRPr sz="1100">
              <a:solidFill>
                <a:srgbClr val="674EA7"/>
              </a:solidFill>
              <a:latin typeface="Poppins"/>
              <a:ea typeface="Poppins"/>
              <a:cs typeface="Poppins"/>
              <a:sym typeface="Poppins"/>
            </a:endParaRPr>
          </a:p>
          <a:p>
            <a:pPr marL="0" lvl="0" indent="0" algn="l" rtl="0">
              <a:spcBef>
                <a:spcPts val="0"/>
              </a:spcBef>
              <a:spcAft>
                <a:spcPts val="0"/>
              </a:spcAft>
              <a:buNone/>
            </a:pPr>
            <a:endParaRPr sz="1100">
              <a:solidFill>
                <a:srgbClr val="674EA7"/>
              </a:solidFill>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p:txBody>
      </p:sp>
      <p:sp>
        <p:nvSpPr>
          <p:cNvPr id="3439" name="Google Shape;3439;p32"/>
          <p:cNvSpPr txBox="1"/>
          <p:nvPr/>
        </p:nvSpPr>
        <p:spPr>
          <a:xfrm>
            <a:off x="6305700" y="2277650"/>
            <a:ext cx="25320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rgbClr val="351C75"/>
                </a:solidFill>
                <a:latin typeface="Poppins"/>
                <a:ea typeface="Poppins"/>
                <a:cs typeface="Poppins"/>
                <a:sym typeface="Poppins"/>
              </a:rPr>
              <a:t>What are the active ingredients in both types of sunscreens?</a:t>
            </a:r>
            <a:endParaRPr sz="1500" b="1">
              <a:solidFill>
                <a:srgbClr val="351C75"/>
              </a:solidFill>
              <a:latin typeface="Poppins"/>
              <a:ea typeface="Poppins"/>
              <a:cs typeface="Poppins"/>
              <a:sym typeface="Poppins"/>
            </a:endParaRPr>
          </a:p>
        </p:txBody>
      </p:sp>
      <p:sp>
        <p:nvSpPr>
          <p:cNvPr id="3440" name="Google Shape;3440;p32"/>
          <p:cNvSpPr txBox="1"/>
          <p:nvPr/>
        </p:nvSpPr>
        <p:spPr>
          <a:xfrm>
            <a:off x="6381900" y="3069225"/>
            <a:ext cx="2532000" cy="252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674EA7"/>
                </a:solidFill>
                <a:latin typeface="Poppins"/>
                <a:ea typeface="Poppins"/>
                <a:cs typeface="Poppins"/>
                <a:sym typeface="Poppins"/>
              </a:rPr>
              <a:t>    Active ingredients in chemical sunscreen are oxybenzone, avobenzone, octisalate, octocrylene, homosalate, and octinoxate,  and active ingredients in mineral sunscreen are titanium dioxide and zinc oxide. </a:t>
            </a:r>
            <a:endParaRPr sz="1200">
              <a:solidFill>
                <a:srgbClr val="674EA7"/>
              </a:solidFill>
              <a:latin typeface="Poppins"/>
              <a:ea typeface="Poppins"/>
              <a:cs typeface="Poppins"/>
              <a:sym typeface="Poppins"/>
            </a:endParaRPr>
          </a:p>
          <a:p>
            <a:pPr marL="0" lvl="0" indent="0" algn="l" rtl="0">
              <a:spcBef>
                <a:spcPts val="0"/>
              </a:spcBef>
              <a:spcAft>
                <a:spcPts val="0"/>
              </a:spcAft>
              <a:buNone/>
            </a:pPr>
            <a:endParaRPr sz="1100">
              <a:solidFill>
                <a:srgbClr val="674EA7"/>
              </a:solidFill>
              <a:latin typeface="Poppins"/>
              <a:ea typeface="Poppins"/>
              <a:cs typeface="Poppins"/>
              <a:sym typeface="Poppins"/>
            </a:endParaRPr>
          </a:p>
          <a:p>
            <a:pPr marL="0" lvl="0" indent="0" algn="l" rtl="0">
              <a:spcBef>
                <a:spcPts val="0"/>
              </a:spcBef>
              <a:spcAft>
                <a:spcPts val="0"/>
              </a:spcAft>
              <a:buNone/>
            </a:pPr>
            <a:endParaRPr sz="1100">
              <a:solidFill>
                <a:srgbClr val="674EA7"/>
              </a:solidFill>
              <a:latin typeface="Poppins"/>
              <a:ea typeface="Poppins"/>
              <a:cs typeface="Poppins"/>
              <a:sym typeface="Poppins"/>
            </a:endParaRPr>
          </a:p>
          <a:p>
            <a:pPr marL="0" lvl="0" indent="0" algn="l" rtl="0">
              <a:spcBef>
                <a:spcPts val="0"/>
              </a:spcBef>
              <a:spcAft>
                <a:spcPts val="0"/>
              </a:spcAft>
              <a:buNone/>
            </a:pPr>
            <a:endParaRPr sz="1100">
              <a:solidFill>
                <a:srgbClr val="674EA7"/>
              </a:solidFill>
              <a:latin typeface="Poppins"/>
              <a:ea typeface="Poppins"/>
              <a:cs typeface="Poppins"/>
              <a:sym typeface="Poppins"/>
            </a:endParaRPr>
          </a:p>
          <a:p>
            <a:pPr marL="0" lvl="0" indent="0" algn="l" rtl="0">
              <a:spcBef>
                <a:spcPts val="0"/>
              </a:spcBef>
              <a:spcAft>
                <a:spcPts val="0"/>
              </a:spcAft>
              <a:buNone/>
            </a:pPr>
            <a:endParaRPr sz="1100">
              <a:solidFill>
                <a:srgbClr val="674EA7"/>
              </a:solidFill>
              <a:latin typeface="Poppins"/>
              <a:ea typeface="Poppins"/>
              <a:cs typeface="Poppins"/>
              <a:sym typeface="Poppins"/>
            </a:endParaRPr>
          </a:p>
        </p:txBody>
      </p:sp>
      <p:sp>
        <p:nvSpPr>
          <p:cNvPr id="3441" name="Google Shape;3441;p32"/>
          <p:cNvSpPr/>
          <p:nvPr/>
        </p:nvSpPr>
        <p:spPr>
          <a:xfrm rot="5400000">
            <a:off x="1540875" y="2595650"/>
            <a:ext cx="1877400" cy="954900"/>
          </a:xfrm>
          <a:prstGeom prst="halfFrame">
            <a:avLst>
              <a:gd name="adj1" fmla="val 33333"/>
              <a:gd name="adj2" fmla="val 33333"/>
            </a:avLst>
          </a:prstGeom>
          <a:solidFill>
            <a:srgbClr val="8E7CC3"/>
          </a:solidFill>
          <a:ln w="952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32"/>
          <p:cNvSpPr/>
          <p:nvPr/>
        </p:nvSpPr>
        <p:spPr>
          <a:xfrm rot="-5400000">
            <a:off x="-231150" y="3683700"/>
            <a:ext cx="1877400" cy="954900"/>
          </a:xfrm>
          <a:prstGeom prst="halfFrame">
            <a:avLst>
              <a:gd name="adj1" fmla="val 33333"/>
              <a:gd name="adj2" fmla="val 33333"/>
            </a:avLst>
          </a:prstGeom>
          <a:solidFill>
            <a:schemeClr val="lt2"/>
          </a:solidFill>
          <a:ln w="9525"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2"/>
          <p:cNvSpPr/>
          <p:nvPr/>
        </p:nvSpPr>
        <p:spPr>
          <a:xfrm>
            <a:off x="317100" y="2277650"/>
            <a:ext cx="2532000" cy="2701200"/>
          </a:xfrm>
          <a:prstGeom prst="rect">
            <a:avLst/>
          </a:prstGeom>
          <a:solidFill>
            <a:srgbClr val="D9D2E9"/>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2"/>
          <p:cNvSpPr txBox="1"/>
          <p:nvPr/>
        </p:nvSpPr>
        <p:spPr>
          <a:xfrm>
            <a:off x="317100" y="2301750"/>
            <a:ext cx="2532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351C75"/>
                </a:solidFill>
                <a:latin typeface="Poppins"/>
                <a:ea typeface="Poppins"/>
                <a:cs typeface="Poppins"/>
                <a:sym typeface="Poppins"/>
              </a:rPr>
              <a:t>What is SPF and how does it affect the sunscreen?</a:t>
            </a:r>
            <a:endParaRPr b="1">
              <a:solidFill>
                <a:srgbClr val="351C75"/>
              </a:solidFill>
              <a:latin typeface="Poppins"/>
              <a:ea typeface="Poppins"/>
              <a:cs typeface="Poppins"/>
              <a:sym typeface="Poppins"/>
            </a:endParaRPr>
          </a:p>
        </p:txBody>
      </p:sp>
      <p:sp>
        <p:nvSpPr>
          <p:cNvPr id="3445" name="Google Shape;3445;p32"/>
          <p:cNvSpPr txBox="1"/>
          <p:nvPr/>
        </p:nvSpPr>
        <p:spPr>
          <a:xfrm>
            <a:off x="317100" y="2841150"/>
            <a:ext cx="2532000" cy="230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674EA7"/>
                </a:solidFill>
                <a:latin typeface="Poppins"/>
                <a:ea typeface="Poppins"/>
                <a:cs typeface="Poppins"/>
                <a:sym typeface="Poppins"/>
              </a:rPr>
              <a:t>    SPF stands for sun protection factor, and is a measure of how much solar energy it will take to penetrate the skin and cause sunburn with sunscreen in comparison to how much solar energy it will take when fully exposed. The higher the SPF, the more protection the sunscreen provides against UV light. </a:t>
            </a:r>
            <a:endParaRPr sz="1100">
              <a:solidFill>
                <a:srgbClr val="674EA7"/>
              </a:solidFill>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p:txBody>
      </p:sp>
      <p:sp>
        <p:nvSpPr>
          <p:cNvPr id="3446" name="Google Shape;3446;p32"/>
          <p:cNvSpPr/>
          <p:nvPr/>
        </p:nvSpPr>
        <p:spPr>
          <a:xfrm>
            <a:off x="3184900" y="2132100"/>
            <a:ext cx="1877400" cy="954900"/>
          </a:xfrm>
          <a:prstGeom prst="halfFrame">
            <a:avLst>
              <a:gd name="adj1" fmla="val 33333"/>
              <a:gd name="adj2" fmla="val 33333"/>
            </a:avLst>
          </a:prstGeom>
          <a:solidFill>
            <a:schemeClr val="lt2"/>
          </a:solidFill>
          <a:ln w="9525"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2"/>
          <p:cNvSpPr/>
          <p:nvPr/>
        </p:nvSpPr>
        <p:spPr>
          <a:xfrm rot="10800000">
            <a:off x="4102250" y="4144950"/>
            <a:ext cx="1877400" cy="954900"/>
          </a:xfrm>
          <a:prstGeom prst="halfFrame">
            <a:avLst>
              <a:gd name="adj1" fmla="val 33333"/>
              <a:gd name="adj2" fmla="val 33333"/>
            </a:avLst>
          </a:prstGeom>
          <a:solidFill>
            <a:srgbClr val="8E7CC3"/>
          </a:solidFill>
          <a:ln w="952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2"/>
          <p:cNvSpPr/>
          <p:nvPr/>
        </p:nvSpPr>
        <p:spPr>
          <a:xfrm>
            <a:off x="3305988" y="2277650"/>
            <a:ext cx="2532000" cy="2701200"/>
          </a:xfrm>
          <a:prstGeom prst="rect">
            <a:avLst/>
          </a:prstGeom>
          <a:solidFill>
            <a:srgbClr val="D9D2E9"/>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2"/>
          <p:cNvSpPr txBox="1"/>
          <p:nvPr/>
        </p:nvSpPr>
        <p:spPr>
          <a:xfrm>
            <a:off x="3305988" y="2277638"/>
            <a:ext cx="25320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rgbClr val="351C75"/>
                </a:solidFill>
                <a:latin typeface="Poppins"/>
                <a:ea typeface="Poppins"/>
                <a:cs typeface="Poppins"/>
                <a:sym typeface="Poppins"/>
              </a:rPr>
              <a:t>What are the types of sunscreen and the differences between them? </a:t>
            </a:r>
            <a:endParaRPr sz="1000" b="1">
              <a:solidFill>
                <a:srgbClr val="351C75"/>
              </a:solidFill>
              <a:latin typeface="Poppins"/>
              <a:ea typeface="Poppins"/>
              <a:cs typeface="Poppins"/>
              <a:sym typeface="Poppins"/>
            </a:endParaRPr>
          </a:p>
          <a:p>
            <a:pPr marL="0" lvl="0" indent="0" algn="l" rtl="0">
              <a:spcBef>
                <a:spcPts val="0"/>
              </a:spcBef>
              <a:spcAft>
                <a:spcPts val="0"/>
              </a:spcAft>
              <a:buNone/>
            </a:pPr>
            <a:endParaRPr b="1">
              <a:solidFill>
                <a:srgbClr val="351C75"/>
              </a:solidFill>
              <a:latin typeface="Poppins"/>
              <a:ea typeface="Poppins"/>
              <a:cs typeface="Poppins"/>
              <a:sym typeface="Poppins"/>
            </a:endParaRPr>
          </a:p>
        </p:txBody>
      </p:sp>
      <p:sp>
        <p:nvSpPr>
          <p:cNvPr id="3450" name="Google Shape;3450;p32"/>
          <p:cNvSpPr txBox="1"/>
          <p:nvPr/>
        </p:nvSpPr>
        <p:spPr>
          <a:xfrm>
            <a:off x="3305988" y="2634525"/>
            <a:ext cx="2532000" cy="289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674EA7"/>
                </a:solidFill>
                <a:latin typeface="Poppins"/>
                <a:ea typeface="Poppins"/>
                <a:cs typeface="Poppins"/>
                <a:sym typeface="Poppins"/>
              </a:rPr>
              <a:t>    The types of sunscreen are chemical and mineral, which is also commonly referred to as physical. The main difference between the two is how they protect against sunlight. Mineral/physical sunscreen physically sits on the skin and reflects the sun’s rays, acting as a barrier. In contrast to this, chemical sunscreens form a thin layer and are absorbed into the skin. They continue to absorb the UV light the skin is exposed to, and convert them into heat. </a:t>
            </a:r>
            <a:endParaRPr sz="1000">
              <a:solidFill>
                <a:srgbClr val="674EA7"/>
              </a:solidFill>
              <a:latin typeface="Poppins"/>
              <a:ea typeface="Poppins"/>
              <a:cs typeface="Poppins"/>
              <a:sym typeface="Poppins"/>
            </a:endParaRPr>
          </a:p>
          <a:p>
            <a:pPr marL="0" lvl="0" indent="0" algn="l" rtl="0">
              <a:spcBef>
                <a:spcPts val="0"/>
              </a:spcBef>
              <a:spcAft>
                <a:spcPts val="0"/>
              </a:spcAft>
              <a:buNone/>
            </a:pPr>
            <a:endParaRPr sz="1100">
              <a:solidFill>
                <a:srgbClr val="674EA7"/>
              </a:solidFill>
              <a:latin typeface="Poppins"/>
              <a:ea typeface="Poppins"/>
              <a:cs typeface="Poppins"/>
              <a:sym typeface="Poppins"/>
            </a:endParaRPr>
          </a:p>
          <a:p>
            <a:pPr marL="0" lvl="0" indent="0" algn="l" rtl="0">
              <a:spcBef>
                <a:spcPts val="0"/>
              </a:spcBef>
              <a:spcAft>
                <a:spcPts val="0"/>
              </a:spcAft>
              <a:buNone/>
            </a:pPr>
            <a:endParaRPr sz="1100">
              <a:solidFill>
                <a:srgbClr val="674EA7"/>
              </a:solidFill>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p:txBody>
      </p:sp>
      <p:sp>
        <p:nvSpPr>
          <p:cNvPr id="3451" name="Google Shape;3451;p32"/>
          <p:cNvSpPr/>
          <p:nvPr/>
        </p:nvSpPr>
        <p:spPr>
          <a:xfrm rot="5400000">
            <a:off x="7562800" y="2595650"/>
            <a:ext cx="1877400" cy="954900"/>
          </a:xfrm>
          <a:prstGeom prst="halfFrame">
            <a:avLst>
              <a:gd name="adj1" fmla="val 33333"/>
              <a:gd name="adj2" fmla="val 33333"/>
            </a:avLst>
          </a:prstGeom>
          <a:solidFill>
            <a:srgbClr val="8E7CC3"/>
          </a:solidFill>
          <a:ln w="952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32"/>
          <p:cNvSpPr/>
          <p:nvPr/>
        </p:nvSpPr>
        <p:spPr>
          <a:xfrm rot="-5400000">
            <a:off x="5752950" y="3683700"/>
            <a:ext cx="1877400" cy="954900"/>
          </a:xfrm>
          <a:prstGeom prst="halfFrame">
            <a:avLst>
              <a:gd name="adj1" fmla="val 33333"/>
              <a:gd name="adj2" fmla="val 33333"/>
            </a:avLst>
          </a:prstGeom>
          <a:solidFill>
            <a:schemeClr val="lt2"/>
          </a:solidFill>
          <a:ln w="9525"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32"/>
          <p:cNvSpPr/>
          <p:nvPr/>
        </p:nvSpPr>
        <p:spPr>
          <a:xfrm>
            <a:off x="6305700" y="2277650"/>
            <a:ext cx="2532000" cy="2701200"/>
          </a:xfrm>
          <a:prstGeom prst="rect">
            <a:avLst/>
          </a:prstGeom>
          <a:solidFill>
            <a:srgbClr val="D9D2E9"/>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32"/>
          <p:cNvSpPr txBox="1"/>
          <p:nvPr/>
        </p:nvSpPr>
        <p:spPr>
          <a:xfrm>
            <a:off x="6305700" y="2277650"/>
            <a:ext cx="25320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rgbClr val="351C75"/>
                </a:solidFill>
                <a:latin typeface="Poppins"/>
                <a:ea typeface="Poppins"/>
                <a:cs typeface="Poppins"/>
                <a:sym typeface="Poppins"/>
              </a:rPr>
              <a:t>What are the active ingredients in both types of sunscreens?</a:t>
            </a:r>
            <a:endParaRPr sz="1500" b="1">
              <a:solidFill>
                <a:srgbClr val="351C75"/>
              </a:solidFill>
              <a:latin typeface="Poppins"/>
              <a:ea typeface="Poppins"/>
              <a:cs typeface="Poppins"/>
              <a:sym typeface="Poppins"/>
            </a:endParaRPr>
          </a:p>
        </p:txBody>
      </p:sp>
      <p:sp>
        <p:nvSpPr>
          <p:cNvPr id="3455" name="Google Shape;3455;p32"/>
          <p:cNvSpPr txBox="1"/>
          <p:nvPr/>
        </p:nvSpPr>
        <p:spPr>
          <a:xfrm>
            <a:off x="6305700" y="3053775"/>
            <a:ext cx="25320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674EA7"/>
                </a:solidFill>
                <a:latin typeface="Poppins"/>
                <a:ea typeface="Poppins"/>
                <a:cs typeface="Poppins"/>
                <a:sym typeface="Poppins"/>
              </a:rPr>
              <a:t>    Active ingredients in chemical sunscreen are oxybenzone, avobenzone, octisalate, octocrylene, homosalate, and octinoxate,  and active ingredients in mineral sunscreen are titanium dioxide and zinc oxide. Knowing the active ingredients in both types can help you distinguish whether a sunscreen is chemical, mineral, or a combination of the two.</a:t>
            </a:r>
            <a:endParaRPr sz="1000">
              <a:solidFill>
                <a:srgbClr val="674EA7"/>
              </a:solidFill>
              <a:latin typeface="Poppins"/>
              <a:ea typeface="Poppins"/>
              <a:cs typeface="Poppins"/>
              <a:sym typeface="Poppins"/>
            </a:endParaRPr>
          </a:p>
          <a:p>
            <a:pPr marL="0" lvl="0" indent="0" algn="l" rtl="0">
              <a:spcBef>
                <a:spcPts val="0"/>
              </a:spcBef>
              <a:spcAft>
                <a:spcPts val="0"/>
              </a:spcAft>
              <a:buNone/>
            </a:pPr>
            <a:endParaRPr sz="1100">
              <a:solidFill>
                <a:srgbClr val="674EA7"/>
              </a:solidFill>
              <a:latin typeface="Poppins"/>
              <a:ea typeface="Poppins"/>
              <a:cs typeface="Poppins"/>
              <a:sym typeface="Poppins"/>
            </a:endParaRPr>
          </a:p>
          <a:p>
            <a:pPr marL="0" lvl="0" indent="0" algn="l" rtl="0">
              <a:spcBef>
                <a:spcPts val="0"/>
              </a:spcBef>
              <a:spcAft>
                <a:spcPts val="0"/>
              </a:spcAft>
              <a:buNone/>
            </a:pPr>
            <a:endParaRPr sz="1100">
              <a:solidFill>
                <a:srgbClr val="674EA7"/>
              </a:solidFill>
              <a:latin typeface="Poppins"/>
              <a:ea typeface="Poppins"/>
              <a:cs typeface="Poppins"/>
              <a:sym typeface="Poppins"/>
            </a:endParaRPr>
          </a:p>
          <a:p>
            <a:pPr marL="0" lvl="0" indent="0" algn="l" rtl="0">
              <a:spcBef>
                <a:spcPts val="0"/>
              </a:spcBef>
              <a:spcAft>
                <a:spcPts val="0"/>
              </a:spcAft>
              <a:buNone/>
            </a:pPr>
            <a:endParaRPr sz="1100">
              <a:solidFill>
                <a:srgbClr val="674EA7"/>
              </a:solidFill>
              <a:latin typeface="Poppins"/>
              <a:ea typeface="Poppins"/>
              <a:cs typeface="Poppins"/>
              <a:sym typeface="Poppins"/>
            </a:endParaRPr>
          </a:p>
          <a:p>
            <a:pPr marL="0" lvl="0" indent="0" algn="l" rtl="0">
              <a:spcBef>
                <a:spcPts val="0"/>
              </a:spcBef>
              <a:spcAft>
                <a:spcPts val="0"/>
              </a:spcAft>
              <a:buNone/>
            </a:pPr>
            <a:endParaRPr sz="1100">
              <a:solidFill>
                <a:srgbClr val="674EA7"/>
              </a:solidFill>
              <a:latin typeface="Poppins"/>
              <a:ea typeface="Poppins"/>
              <a:cs typeface="Poppins"/>
              <a:sym typeface="Poppins"/>
            </a:endParaRPr>
          </a:p>
        </p:txBody>
      </p:sp>
      <p:sp>
        <p:nvSpPr>
          <p:cNvPr id="3456" name="Google Shape;3456;p32"/>
          <p:cNvSpPr txBox="1">
            <a:spLocks noGrp="1"/>
          </p:cNvSpPr>
          <p:nvPr>
            <p:ph type="title"/>
          </p:nvPr>
        </p:nvSpPr>
        <p:spPr>
          <a:xfrm>
            <a:off x="317100" y="1757388"/>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u="sng">
                <a:solidFill>
                  <a:srgbClr val="351C75"/>
                </a:solidFill>
              </a:rPr>
              <a:t>Questions Regarding Sunscreen Itself</a:t>
            </a:r>
            <a:endParaRPr sz="2000" u="sng">
              <a:solidFill>
                <a:srgbClr val="351C75"/>
              </a:solidFill>
            </a:endParaRP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02"/>
        <p:cNvGrpSpPr/>
        <p:nvPr/>
      </p:nvGrpSpPr>
      <p:grpSpPr>
        <a:xfrm>
          <a:off x="0" y="0"/>
          <a:ext cx="0" cy="0"/>
          <a:chOff x="0" y="0"/>
          <a:chExt cx="0" cy="0"/>
        </a:xfrm>
      </p:grpSpPr>
      <p:sp>
        <p:nvSpPr>
          <p:cNvPr id="3703" name="Google Shape;3703;p50"/>
          <p:cNvSpPr txBox="1">
            <a:spLocks noGrp="1"/>
          </p:cNvSpPr>
          <p:nvPr>
            <p:ph type="title"/>
          </p:nvPr>
        </p:nvSpPr>
        <p:spPr>
          <a:xfrm>
            <a:off x="134191" y="112175"/>
            <a:ext cx="8701200" cy="615900"/>
          </a:xfrm>
          <a:prstGeom prst="rect">
            <a:avLst/>
          </a:prstGeom>
          <a:effectLst>
            <a:outerShdw blurRad="42863" dist="47625" dir="3480000" algn="bl" rotWithShape="0">
              <a:srgbClr val="000000">
                <a:alpha val="45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351C75"/>
                </a:solidFill>
              </a:rPr>
              <a:t>Analysis</a:t>
            </a:r>
            <a:endParaRPr b="1">
              <a:solidFill>
                <a:srgbClr val="351C75"/>
              </a:solidFill>
            </a:endParaRPr>
          </a:p>
        </p:txBody>
      </p:sp>
      <p:sp>
        <p:nvSpPr>
          <p:cNvPr id="3704" name="Google Shape;3704;p50"/>
          <p:cNvSpPr/>
          <p:nvPr/>
        </p:nvSpPr>
        <p:spPr>
          <a:xfrm>
            <a:off x="279600" y="728075"/>
            <a:ext cx="8584800" cy="4152000"/>
          </a:xfrm>
          <a:prstGeom prst="rect">
            <a:avLst/>
          </a:prstGeom>
          <a:solidFill>
            <a:schemeClr val="lt1"/>
          </a:solidFill>
          <a:ln w="114300" cap="flat" cmpd="sng">
            <a:solidFill>
              <a:srgbClr val="B4A7D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50"/>
          <p:cNvSpPr txBox="1"/>
          <p:nvPr/>
        </p:nvSpPr>
        <p:spPr>
          <a:xfrm>
            <a:off x="339600" y="804275"/>
            <a:ext cx="8464800" cy="422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u="sng">
                <a:latin typeface="Poppins"/>
                <a:ea typeface="Poppins"/>
                <a:cs typeface="Poppins"/>
                <a:sym typeface="Poppins"/>
              </a:rPr>
              <a:t>Notable Sunscreens</a:t>
            </a:r>
            <a:endParaRPr b="1" u="sng">
              <a:latin typeface="Poppins"/>
              <a:ea typeface="Poppins"/>
              <a:cs typeface="Poppins"/>
              <a:sym typeface="Poppins"/>
            </a:endParaRPr>
          </a:p>
          <a:p>
            <a:pPr marL="0" lvl="0" indent="0" algn="l" rtl="0">
              <a:spcBef>
                <a:spcPts val="0"/>
              </a:spcBef>
              <a:spcAft>
                <a:spcPts val="0"/>
              </a:spcAft>
              <a:buNone/>
            </a:pPr>
            <a:endParaRPr b="1" u="sng">
              <a:latin typeface="Poppins"/>
              <a:ea typeface="Poppins"/>
              <a:cs typeface="Poppins"/>
              <a:sym typeface="Poppins"/>
            </a:endParaRPr>
          </a:p>
          <a:p>
            <a:pPr marL="457200" lvl="0" indent="-304800" algn="l" rtl="0">
              <a:lnSpc>
                <a:spcPct val="115000"/>
              </a:lnSpc>
              <a:spcBef>
                <a:spcPts val="0"/>
              </a:spcBef>
              <a:spcAft>
                <a:spcPts val="0"/>
              </a:spcAft>
              <a:buClr>
                <a:schemeClr val="dk1"/>
              </a:buClr>
              <a:buSzPts val="1200"/>
              <a:buFont typeface="Poppins"/>
              <a:buChar char="●"/>
            </a:pPr>
            <a:r>
              <a:rPr lang="en" sz="1200" b="1">
                <a:solidFill>
                  <a:schemeClr val="dk1"/>
                </a:solidFill>
                <a:latin typeface="Poppins"/>
                <a:ea typeface="Poppins"/>
                <a:cs typeface="Poppins"/>
                <a:sym typeface="Poppins"/>
              </a:rPr>
              <a:t>Notable for Instant: </a:t>
            </a:r>
            <a:endParaRPr sz="1200" b="1">
              <a:solidFill>
                <a:schemeClr val="dk1"/>
              </a:solidFill>
              <a:latin typeface="Poppins"/>
              <a:ea typeface="Poppins"/>
              <a:cs typeface="Poppins"/>
              <a:sym typeface="Poppins"/>
            </a:endParaRPr>
          </a:p>
          <a:p>
            <a:pPr marL="914400" lvl="0" indent="-292100" algn="l" rtl="0">
              <a:lnSpc>
                <a:spcPct val="115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Lowest/lightest colors: 1, 12,  5</a:t>
            </a:r>
            <a:endParaRPr sz="1000">
              <a:solidFill>
                <a:schemeClr val="dk1"/>
              </a:solidFill>
              <a:latin typeface="Poppins"/>
              <a:ea typeface="Poppins"/>
              <a:cs typeface="Poppins"/>
              <a:sym typeface="Poppins"/>
            </a:endParaRPr>
          </a:p>
          <a:p>
            <a:pPr marL="914400" lvl="0" indent="-292100" algn="l" rtl="0">
              <a:lnSpc>
                <a:spcPct val="115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Highest/darkest colors (NOT including control): 15, 6, 7 &amp; 14 &amp; 2</a:t>
            </a:r>
            <a:endParaRPr sz="1000">
              <a:solidFill>
                <a:schemeClr val="dk1"/>
              </a:solidFill>
              <a:latin typeface="Poppins"/>
              <a:ea typeface="Poppins"/>
              <a:cs typeface="Poppins"/>
              <a:sym typeface="Poppins"/>
            </a:endParaRPr>
          </a:p>
          <a:p>
            <a:pPr marL="457200" lvl="0" indent="-304800" algn="l" rtl="0">
              <a:lnSpc>
                <a:spcPct val="115000"/>
              </a:lnSpc>
              <a:spcBef>
                <a:spcPts val="0"/>
              </a:spcBef>
              <a:spcAft>
                <a:spcPts val="0"/>
              </a:spcAft>
              <a:buClr>
                <a:schemeClr val="dk1"/>
              </a:buClr>
              <a:buSzPts val="1200"/>
              <a:buFont typeface="Poppins"/>
              <a:buChar char="●"/>
            </a:pPr>
            <a:r>
              <a:rPr lang="en" sz="1200" b="1">
                <a:solidFill>
                  <a:schemeClr val="dk1"/>
                </a:solidFill>
                <a:latin typeface="Poppins"/>
                <a:ea typeface="Poppins"/>
                <a:cs typeface="Poppins"/>
                <a:sym typeface="Poppins"/>
              </a:rPr>
              <a:t>Notable for 10 seconds</a:t>
            </a:r>
            <a:endParaRPr sz="1200" b="1">
              <a:solidFill>
                <a:schemeClr val="dk1"/>
              </a:solidFill>
              <a:latin typeface="Poppins"/>
              <a:ea typeface="Poppins"/>
              <a:cs typeface="Poppins"/>
              <a:sym typeface="Poppins"/>
            </a:endParaRPr>
          </a:p>
          <a:p>
            <a:pPr marL="914400" lvl="0" indent="-292100" algn="l" rtl="0">
              <a:lnSpc>
                <a:spcPct val="115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Lowest/lightest colors: 1, 7, 15</a:t>
            </a:r>
            <a:endParaRPr sz="1000">
              <a:solidFill>
                <a:schemeClr val="dk1"/>
              </a:solidFill>
              <a:latin typeface="Poppins"/>
              <a:ea typeface="Poppins"/>
              <a:cs typeface="Poppins"/>
              <a:sym typeface="Poppins"/>
            </a:endParaRPr>
          </a:p>
          <a:p>
            <a:pPr marL="914400" lvl="0" indent="-292100" algn="l" rtl="0">
              <a:lnSpc>
                <a:spcPct val="115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Highest/darkest colors (NOT including control): 3, 8, 6 &amp; 13 &amp; 14</a:t>
            </a:r>
            <a:endParaRPr sz="1000">
              <a:solidFill>
                <a:schemeClr val="dk1"/>
              </a:solidFill>
              <a:latin typeface="Poppins"/>
              <a:ea typeface="Poppins"/>
              <a:cs typeface="Poppins"/>
              <a:sym typeface="Poppins"/>
            </a:endParaRPr>
          </a:p>
          <a:p>
            <a:pPr marL="457200" lvl="0" indent="-304800" algn="l" rtl="0">
              <a:lnSpc>
                <a:spcPct val="115000"/>
              </a:lnSpc>
              <a:spcBef>
                <a:spcPts val="0"/>
              </a:spcBef>
              <a:spcAft>
                <a:spcPts val="0"/>
              </a:spcAft>
              <a:buClr>
                <a:schemeClr val="dk1"/>
              </a:buClr>
              <a:buSzPts val="1200"/>
              <a:buFont typeface="Poppins"/>
              <a:buChar char="●"/>
            </a:pPr>
            <a:r>
              <a:rPr lang="en" sz="1200" b="1">
                <a:solidFill>
                  <a:schemeClr val="dk1"/>
                </a:solidFill>
                <a:latin typeface="Poppins"/>
                <a:ea typeface="Poppins"/>
                <a:cs typeface="Poppins"/>
                <a:sym typeface="Poppins"/>
              </a:rPr>
              <a:t>Notable for 30 seconds</a:t>
            </a:r>
            <a:endParaRPr sz="1200" b="1">
              <a:solidFill>
                <a:schemeClr val="dk1"/>
              </a:solidFill>
              <a:latin typeface="Poppins"/>
              <a:ea typeface="Poppins"/>
              <a:cs typeface="Poppins"/>
              <a:sym typeface="Poppins"/>
            </a:endParaRPr>
          </a:p>
          <a:p>
            <a:pPr marL="914400" lvl="0" indent="-292100" algn="l" rtl="0">
              <a:lnSpc>
                <a:spcPct val="115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Lowest/lightest colors: 1, 11, 9 &amp; 10 &amp; 13 &amp; 14</a:t>
            </a:r>
            <a:endParaRPr sz="1000">
              <a:solidFill>
                <a:schemeClr val="dk1"/>
              </a:solidFill>
              <a:latin typeface="Poppins"/>
              <a:ea typeface="Poppins"/>
              <a:cs typeface="Poppins"/>
              <a:sym typeface="Poppins"/>
            </a:endParaRPr>
          </a:p>
          <a:p>
            <a:pPr marL="914400" lvl="0" indent="-292100" algn="l" rtl="0">
              <a:lnSpc>
                <a:spcPct val="115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Highest/darkest colors (NOT including control): 3, 4, 8 </a:t>
            </a:r>
            <a:endParaRPr sz="1000">
              <a:solidFill>
                <a:schemeClr val="dk1"/>
              </a:solidFill>
              <a:latin typeface="Poppins"/>
              <a:ea typeface="Poppins"/>
              <a:cs typeface="Poppins"/>
              <a:sym typeface="Poppins"/>
            </a:endParaRPr>
          </a:p>
          <a:p>
            <a:pPr marL="457200" lvl="0" indent="-304800" algn="l" rtl="0">
              <a:lnSpc>
                <a:spcPct val="115000"/>
              </a:lnSpc>
              <a:spcBef>
                <a:spcPts val="0"/>
              </a:spcBef>
              <a:spcAft>
                <a:spcPts val="0"/>
              </a:spcAft>
              <a:buClr>
                <a:schemeClr val="dk1"/>
              </a:buClr>
              <a:buSzPts val="1200"/>
              <a:buFont typeface="Poppins"/>
              <a:buChar char="●"/>
            </a:pPr>
            <a:r>
              <a:rPr lang="en" sz="1200" b="1">
                <a:solidFill>
                  <a:schemeClr val="dk1"/>
                </a:solidFill>
                <a:latin typeface="Poppins"/>
                <a:ea typeface="Poppins"/>
                <a:cs typeface="Poppins"/>
                <a:sym typeface="Poppins"/>
              </a:rPr>
              <a:t>Notable for 1 minute</a:t>
            </a:r>
            <a:endParaRPr sz="1200" b="1">
              <a:solidFill>
                <a:schemeClr val="dk1"/>
              </a:solidFill>
              <a:latin typeface="Poppins"/>
              <a:ea typeface="Poppins"/>
              <a:cs typeface="Poppins"/>
              <a:sym typeface="Poppins"/>
            </a:endParaRPr>
          </a:p>
          <a:p>
            <a:pPr marL="914400" lvl="0" indent="-292100" algn="l" rtl="0">
              <a:lnSpc>
                <a:spcPct val="115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Lowest/lightest colors: 13, 7 &amp; 9 &amp; 10</a:t>
            </a:r>
            <a:endParaRPr sz="1000">
              <a:solidFill>
                <a:schemeClr val="dk1"/>
              </a:solidFill>
              <a:latin typeface="Poppins"/>
              <a:ea typeface="Poppins"/>
              <a:cs typeface="Poppins"/>
              <a:sym typeface="Poppins"/>
            </a:endParaRPr>
          </a:p>
          <a:p>
            <a:pPr marL="914400" lvl="0" indent="-292100" algn="l" rtl="0">
              <a:lnSpc>
                <a:spcPct val="115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Highest/darkest colors (NOT including control): 3, 5, 8 </a:t>
            </a:r>
            <a:endParaRPr sz="1000">
              <a:solidFill>
                <a:schemeClr val="dk1"/>
              </a:solidFill>
              <a:latin typeface="Poppins"/>
              <a:ea typeface="Poppins"/>
              <a:cs typeface="Poppins"/>
              <a:sym typeface="Poppins"/>
            </a:endParaRPr>
          </a:p>
          <a:p>
            <a:pPr marL="457200" lvl="0" indent="-304800" algn="l" rtl="0">
              <a:lnSpc>
                <a:spcPct val="115000"/>
              </a:lnSpc>
              <a:spcBef>
                <a:spcPts val="0"/>
              </a:spcBef>
              <a:spcAft>
                <a:spcPts val="0"/>
              </a:spcAft>
              <a:buClr>
                <a:schemeClr val="dk1"/>
              </a:buClr>
              <a:buSzPts val="1200"/>
              <a:buFont typeface="Poppins"/>
              <a:buChar char="●"/>
            </a:pPr>
            <a:r>
              <a:rPr lang="en" sz="1200" b="1">
                <a:solidFill>
                  <a:schemeClr val="dk1"/>
                </a:solidFill>
                <a:latin typeface="Poppins"/>
                <a:ea typeface="Poppins"/>
                <a:cs typeface="Poppins"/>
                <a:sym typeface="Poppins"/>
              </a:rPr>
              <a:t>Notable for 3 minutes</a:t>
            </a:r>
            <a:endParaRPr sz="1200" b="1">
              <a:solidFill>
                <a:schemeClr val="dk1"/>
              </a:solidFill>
              <a:latin typeface="Poppins"/>
              <a:ea typeface="Poppins"/>
              <a:cs typeface="Poppins"/>
              <a:sym typeface="Poppins"/>
            </a:endParaRPr>
          </a:p>
          <a:p>
            <a:pPr marL="914400" lvl="0" indent="-292100" algn="l" rtl="0">
              <a:lnSpc>
                <a:spcPct val="115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Lowest/lightest colors: 1 &amp; 7 &amp; 9 &amp; 10 &amp; 14</a:t>
            </a:r>
            <a:endParaRPr sz="1000">
              <a:solidFill>
                <a:schemeClr val="dk1"/>
              </a:solidFill>
              <a:latin typeface="Poppins"/>
              <a:ea typeface="Poppins"/>
              <a:cs typeface="Poppins"/>
              <a:sym typeface="Poppins"/>
            </a:endParaRPr>
          </a:p>
          <a:p>
            <a:pPr marL="914400" lvl="0" indent="-292100" algn="l" rtl="0">
              <a:lnSpc>
                <a:spcPct val="115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Highest/darkest colors (NOT including control): 3, 8, 15 </a:t>
            </a:r>
            <a:endParaRPr sz="1000">
              <a:solidFill>
                <a:schemeClr val="dk1"/>
              </a:solidFill>
              <a:latin typeface="Poppins"/>
              <a:ea typeface="Poppins"/>
              <a:cs typeface="Poppins"/>
              <a:sym typeface="Poppins"/>
            </a:endParaRPr>
          </a:p>
          <a:p>
            <a:pPr marL="457200" lvl="0" indent="-304800" algn="l" rtl="0">
              <a:lnSpc>
                <a:spcPct val="115000"/>
              </a:lnSpc>
              <a:spcBef>
                <a:spcPts val="0"/>
              </a:spcBef>
              <a:spcAft>
                <a:spcPts val="0"/>
              </a:spcAft>
              <a:buClr>
                <a:schemeClr val="dk1"/>
              </a:buClr>
              <a:buSzPts val="1200"/>
              <a:buFont typeface="Poppins"/>
              <a:buChar char="●"/>
            </a:pPr>
            <a:r>
              <a:rPr lang="en" sz="1200" b="1">
                <a:solidFill>
                  <a:schemeClr val="dk1"/>
                </a:solidFill>
                <a:latin typeface="Poppins"/>
                <a:ea typeface="Poppins"/>
                <a:cs typeface="Poppins"/>
                <a:sym typeface="Poppins"/>
              </a:rPr>
              <a:t>Notable for 5 minutes</a:t>
            </a:r>
            <a:endParaRPr sz="1200" b="1">
              <a:solidFill>
                <a:schemeClr val="dk1"/>
              </a:solidFill>
              <a:latin typeface="Poppins"/>
              <a:ea typeface="Poppins"/>
              <a:cs typeface="Poppins"/>
              <a:sym typeface="Poppins"/>
            </a:endParaRPr>
          </a:p>
          <a:p>
            <a:pPr marL="914400" lvl="0" indent="-292100" algn="l" rtl="0">
              <a:lnSpc>
                <a:spcPct val="115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Lowest/lightest colors: 1, 13, 7</a:t>
            </a:r>
            <a:endParaRPr sz="1000">
              <a:solidFill>
                <a:schemeClr val="dk1"/>
              </a:solidFill>
              <a:latin typeface="Poppins"/>
              <a:ea typeface="Poppins"/>
              <a:cs typeface="Poppins"/>
              <a:sym typeface="Poppins"/>
            </a:endParaRPr>
          </a:p>
          <a:p>
            <a:pPr marL="914400" lvl="0" indent="-292100" algn="l" rtl="0">
              <a:lnSpc>
                <a:spcPct val="115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Highest/darkest colors (NOT including control): 3, 8, 4</a:t>
            </a:r>
            <a:endParaRPr sz="1000">
              <a:solidFill>
                <a:schemeClr val="dk1"/>
              </a:solidFill>
              <a:latin typeface="Poppins"/>
              <a:ea typeface="Poppins"/>
              <a:cs typeface="Poppins"/>
              <a:sym typeface="Poppins"/>
            </a:endParaRPr>
          </a:p>
          <a:p>
            <a:pPr marL="0" lvl="0" indent="0" algn="l" rtl="0">
              <a:spcBef>
                <a:spcPts val="0"/>
              </a:spcBef>
              <a:spcAft>
                <a:spcPts val="0"/>
              </a:spcAft>
              <a:buNone/>
            </a:pPr>
            <a:endParaRPr u="sng">
              <a:latin typeface="Poppins"/>
              <a:ea typeface="Poppins"/>
              <a:cs typeface="Poppins"/>
              <a:sym typeface="Poppins"/>
            </a:endParaRPr>
          </a:p>
        </p:txBody>
      </p:sp>
    </p:spTree>
  </p:cSld>
  <p:clrMapOvr>
    <a:masterClrMapping/>
  </p:clrMapOvr>
  <mc:AlternateContent xmlns:mc="http://schemas.openxmlformats.org/markup-compatibility/2006" xmlns:p14="http://schemas.microsoft.com/office/powerpoint/2010/main">
    <mc:Choice Requires="p14">
      <p:transition spd="slow">
        <p:push dir="r"/>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09"/>
        <p:cNvGrpSpPr/>
        <p:nvPr/>
      </p:nvGrpSpPr>
      <p:grpSpPr>
        <a:xfrm>
          <a:off x="0" y="0"/>
          <a:ext cx="0" cy="0"/>
          <a:chOff x="0" y="0"/>
          <a:chExt cx="0" cy="0"/>
        </a:xfrm>
      </p:grpSpPr>
      <p:sp>
        <p:nvSpPr>
          <p:cNvPr id="3710" name="Google Shape;3710;p51"/>
          <p:cNvSpPr txBox="1">
            <a:spLocks noGrp="1"/>
          </p:cNvSpPr>
          <p:nvPr>
            <p:ph type="title"/>
          </p:nvPr>
        </p:nvSpPr>
        <p:spPr>
          <a:xfrm>
            <a:off x="134191" y="112175"/>
            <a:ext cx="8701200" cy="615900"/>
          </a:xfrm>
          <a:prstGeom prst="rect">
            <a:avLst/>
          </a:prstGeom>
          <a:effectLst>
            <a:outerShdw blurRad="42863" dist="47625" dir="3480000" algn="bl" rotWithShape="0">
              <a:srgbClr val="000000">
                <a:alpha val="45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351C75"/>
                </a:solidFill>
              </a:rPr>
              <a:t>Analysis</a:t>
            </a:r>
            <a:endParaRPr b="1">
              <a:solidFill>
                <a:srgbClr val="351C75"/>
              </a:solidFill>
            </a:endParaRPr>
          </a:p>
        </p:txBody>
      </p:sp>
      <p:sp>
        <p:nvSpPr>
          <p:cNvPr id="3711" name="Google Shape;3711;p51"/>
          <p:cNvSpPr/>
          <p:nvPr/>
        </p:nvSpPr>
        <p:spPr>
          <a:xfrm>
            <a:off x="279600" y="728075"/>
            <a:ext cx="8584800" cy="4152000"/>
          </a:xfrm>
          <a:prstGeom prst="rect">
            <a:avLst/>
          </a:prstGeom>
          <a:solidFill>
            <a:schemeClr val="lt1"/>
          </a:solidFill>
          <a:ln w="114300" cap="flat" cmpd="sng">
            <a:solidFill>
              <a:srgbClr val="B4A7D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51"/>
          <p:cNvSpPr txBox="1"/>
          <p:nvPr/>
        </p:nvSpPr>
        <p:spPr>
          <a:xfrm>
            <a:off x="339600" y="728075"/>
            <a:ext cx="8464800" cy="4556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u="sng">
                <a:latin typeface="Poppins"/>
                <a:ea typeface="Poppins"/>
                <a:cs typeface="Poppins"/>
                <a:sym typeface="Poppins"/>
              </a:rPr>
              <a:t>Sources of Error and Ways to Improve this Experiment</a:t>
            </a:r>
            <a:endParaRPr b="1" u="sng">
              <a:latin typeface="Poppins"/>
              <a:ea typeface="Poppins"/>
              <a:cs typeface="Poppins"/>
              <a:sym typeface="Poppins"/>
            </a:endParaRPr>
          </a:p>
          <a:p>
            <a:pPr marL="0" lvl="0" indent="0" algn="l" rtl="0">
              <a:spcBef>
                <a:spcPts val="0"/>
              </a:spcBef>
              <a:spcAft>
                <a:spcPts val="0"/>
              </a:spcAft>
              <a:buNone/>
            </a:pPr>
            <a:endParaRPr b="1" u="sng">
              <a:latin typeface="Poppins"/>
              <a:ea typeface="Poppins"/>
              <a:cs typeface="Poppins"/>
              <a:sym typeface="Poppins"/>
            </a:endParaRPr>
          </a:p>
          <a:p>
            <a:pPr marL="457200" lvl="0" indent="-301625" algn="l" rtl="0">
              <a:spcBef>
                <a:spcPts val="0"/>
              </a:spcBef>
              <a:spcAft>
                <a:spcPts val="0"/>
              </a:spcAft>
              <a:buSzPts val="1150"/>
              <a:buFont typeface="Poppins"/>
              <a:buChar char="❏"/>
            </a:pPr>
            <a:r>
              <a:rPr lang="en" sz="1150">
                <a:latin typeface="Poppins"/>
                <a:ea typeface="Poppins"/>
                <a:cs typeface="Poppins"/>
                <a:sym typeface="Poppins"/>
              </a:rPr>
              <a:t>A majority of the experimentation relied on the judgement of the person running the experiment, aka by human perception. For example, it was by my judgement to attempt to find the most noticeable dark hue and the most noticeable light hue. </a:t>
            </a:r>
            <a:endParaRPr sz="1150">
              <a:latin typeface="Poppins"/>
              <a:ea typeface="Poppins"/>
              <a:cs typeface="Poppins"/>
              <a:sym typeface="Poppins"/>
            </a:endParaRPr>
          </a:p>
          <a:p>
            <a:pPr marL="457200" lvl="0" indent="-301625" algn="l" rtl="0">
              <a:spcBef>
                <a:spcPts val="0"/>
              </a:spcBef>
              <a:spcAft>
                <a:spcPts val="0"/>
              </a:spcAft>
              <a:buSzPts val="1150"/>
              <a:buFont typeface="Poppins"/>
              <a:buChar char="❏"/>
            </a:pPr>
            <a:r>
              <a:rPr lang="en" sz="1150">
                <a:latin typeface="Poppins"/>
                <a:ea typeface="Poppins"/>
                <a:cs typeface="Poppins"/>
                <a:sym typeface="Poppins"/>
              </a:rPr>
              <a:t>A problem that I encountered was that due to the fact that the tray I had was slightly indented, there was a shadow cast over a few of the cards, making the color most likely inaccurate from the true color. It made the colors seem very dull and grayish in the photos I had taken, when in real life, they were not. </a:t>
            </a:r>
            <a:endParaRPr sz="1150">
              <a:latin typeface="Poppins"/>
              <a:ea typeface="Poppins"/>
              <a:cs typeface="Poppins"/>
              <a:sym typeface="Poppins"/>
            </a:endParaRPr>
          </a:p>
          <a:p>
            <a:pPr marL="457200" lvl="0" indent="-301625" algn="l" rtl="0">
              <a:spcBef>
                <a:spcPts val="0"/>
              </a:spcBef>
              <a:spcAft>
                <a:spcPts val="0"/>
              </a:spcAft>
              <a:buSzPts val="1150"/>
              <a:buFont typeface="Poppins"/>
              <a:buChar char="❏"/>
            </a:pPr>
            <a:r>
              <a:rPr lang="en" sz="1150">
                <a:latin typeface="Poppins"/>
                <a:ea typeface="Poppins"/>
                <a:cs typeface="Poppins"/>
                <a:sym typeface="Poppins"/>
              </a:rPr>
              <a:t>I used the sun as my way of exposing the cards to UV rays. Although the sun is surely the most realistic to compare to a real life scenario, in an experiment like this it would’ve been better to have a stable, controlled light source. The sun’s intensity could have fluctuated throughout the experiment and changed multiple times. I could improve this by getting a UV lamp to apply constant, even light to all of the cards.</a:t>
            </a:r>
            <a:endParaRPr sz="1150">
              <a:latin typeface="Poppins"/>
              <a:ea typeface="Poppins"/>
              <a:cs typeface="Poppins"/>
              <a:sym typeface="Poppins"/>
            </a:endParaRPr>
          </a:p>
          <a:p>
            <a:pPr marL="457200" lvl="0" indent="-301625" algn="l" rtl="0">
              <a:spcBef>
                <a:spcPts val="0"/>
              </a:spcBef>
              <a:spcAft>
                <a:spcPts val="0"/>
              </a:spcAft>
              <a:buSzPts val="1150"/>
              <a:buFont typeface="Poppins"/>
              <a:buChar char="❏"/>
            </a:pPr>
            <a:r>
              <a:rPr lang="en" sz="1150">
                <a:latin typeface="Poppins"/>
                <a:ea typeface="Poppins"/>
                <a:cs typeface="Poppins"/>
                <a:sym typeface="Poppins"/>
              </a:rPr>
              <a:t>I attempted to apply the same amount of sunscreen for each one, however some sunscreens may have recommended amounts for application that differ from any other sunscreen. This may have given some sunscreens an advantage as their actual recommended amount was used, while some may not have been able to access how they are intended to be used. </a:t>
            </a:r>
            <a:endParaRPr sz="1150">
              <a:latin typeface="Poppins"/>
              <a:ea typeface="Poppins"/>
              <a:cs typeface="Poppins"/>
              <a:sym typeface="Poppins"/>
            </a:endParaRPr>
          </a:p>
          <a:p>
            <a:pPr marL="457200" lvl="0" indent="-301625" algn="l" rtl="0">
              <a:spcBef>
                <a:spcPts val="0"/>
              </a:spcBef>
              <a:spcAft>
                <a:spcPts val="0"/>
              </a:spcAft>
              <a:buSzPts val="1150"/>
              <a:buFont typeface="Poppins"/>
              <a:buChar char="❏"/>
            </a:pPr>
            <a:r>
              <a:rPr lang="en" sz="1150">
                <a:latin typeface="Poppins"/>
                <a:ea typeface="Poppins"/>
                <a:cs typeface="Poppins"/>
                <a:sym typeface="Poppins"/>
              </a:rPr>
              <a:t>The amount of sunlight and how the sunlight was shining could’ve made some cards look different in multiple pictures, and could’ve slightly distorted the true color of each one. </a:t>
            </a:r>
            <a:endParaRPr sz="1150">
              <a:latin typeface="Poppins"/>
              <a:ea typeface="Poppins"/>
              <a:cs typeface="Poppins"/>
              <a:sym typeface="Poppins"/>
            </a:endParaRPr>
          </a:p>
          <a:p>
            <a:pPr marL="457200" lvl="0" indent="-301625" algn="l" rtl="0">
              <a:spcBef>
                <a:spcPts val="0"/>
              </a:spcBef>
              <a:spcAft>
                <a:spcPts val="0"/>
              </a:spcAft>
              <a:buSzPts val="1150"/>
              <a:buFont typeface="Poppins"/>
              <a:buChar char="❏"/>
            </a:pPr>
            <a:r>
              <a:rPr lang="en" sz="1150">
                <a:latin typeface="Poppins"/>
                <a:ea typeface="Poppins"/>
                <a:cs typeface="Poppins"/>
                <a:sym typeface="Poppins"/>
              </a:rPr>
              <a:t>Every color was determined off of photographs I had taken during the experiment, where many outside factors such as lighting and positioning would have altered the data. </a:t>
            </a:r>
            <a:endParaRPr sz="1150">
              <a:latin typeface="Poppins"/>
              <a:ea typeface="Poppins"/>
              <a:cs typeface="Poppins"/>
              <a:sym typeface="Poppins"/>
            </a:endParaRPr>
          </a:p>
          <a:p>
            <a:pPr marL="457200" lvl="0" indent="-301625" algn="l" rtl="0">
              <a:spcBef>
                <a:spcPts val="0"/>
              </a:spcBef>
              <a:spcAft>
                <a:spcPts val="0"/>
              </a:spcAft>
              <a:buSzPts val="1150"/>
              <a:buFont typeface="Poppins"/>
              <a:buChar char="❏"/>
            </a:pPr>
            <a:r>
              <a:rPr lang="en" sz="1150">
                <a:latin typeface="Poppins"/>
                <a:ea typeface="Poppins"/>
                <a:cs typeface="Poppins"/>
                <a:sym typeface="Poppins"/>
              </a:rPr>
              <a:t>The method of using the darkest and lightest point may not have been the most accurate or efficient way, for the lightest or darkest hues themselves could have both been outliers of what the actual color was. </a:t>
            </a:r>
            <a:endParaRPr sz="1150">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sz="1300">
              <a:latin typeface="Poppins"/>
              <a:ea typeface="Poppins"/>
              <a:cs typeface="Poppins"/>
              <a:sym typeface="Poppins"/>
            </a:endParaRPr>
          </a:p>
          <a:p>
            <a:pPr marL="0" lvl="0" indent="0" algn="l" rtl="0">
              <a:spcBef>
                <a:spcPts val="0"/>
              </a:spcBef>
              <a:spcAft>
                <a:spcPts val="0"/>
              </a:spcAft>
              <a:buNone/>
            </a:pPr>
            <a:endParaRPr sz="1300" u="sng">
              <a:latin typeface="Poppins"/>
              <a:ea typeface="Poppins"/>
              <a:cs typeface="Poppins"/>
              <a:sym typeface="Poppins"/>
            </a:endParaRP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16"/>
        <p:cNvGrpSpPr/>
        <p:nvPr/>
      </p:nvGrpSpPr>
      <p:grpSpPr>
        <a:xfrm>
          <a:off x="0" y="0"/>
          <a:ext cx="0" cy="0"/>
          <a:chOff x="0" y="0"/>
          <a:chExt cx="0" cy="0"/>
        </a:xfrm>
      </p:grpSpPr>
      <p:sp>
        <p:nvSpPr>
          <p:cNvPr id="3717" name="Google Shape;3717;p52"/>
          <p:cNvSpPr/>
          <p:nvPr/>
        </p:nvSpPr>
        <p:spPr>
          <a:xfrm>
            <a:off x="3519800" y="3552500"/>
            <a:ext cx="1340400" cy="793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52"/>
          <p:cNvSpPr txBox="1">
            <a:spLocks noGrp="1"/>
          </p:cNvSpPr>
          <p:nvPr>
            <p:ph type="title"/>
          </p:nvPr>
        </p:nvSpPr>
        <p:spPr>
          <a:xfrm>
            <a:off x="221391" y="222475"/>
            <a:ext cx="8701200" cy="615900"/>
          </a:xfrm>
          <a:prstGeom prst="rect">
            <a:avLst/>
          </a:prstGeom>
          <a:effectLst>
            <a:outerShdw blurRad="42863" dist="47625" dir="3480000" algn="bl" rotWithShape="0">
              <a:srgbClr val="000000">
                <a:alpha val="45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351C75"/>
                </a:solidFill>
              </a:rPr>
              <a:t>Conclusion</a:t>
            </a:r>
            <a:endParaRPr b="1">
              <a:solidFill>
                <a:srgbClr val="351C75"/>
              </a:solidFill>
            </a:endParaRPr>
          </a:p>
        </p:txBody>
      </p:sp>
      <p:sp>
        <p:nvSpPr>
          <p:cNvPr id="3719" name="Google Shape;3719;p52"/>
          <p:cNvSpPr/>
          <p:nvPr/>
        </p:nvSpPr>
        <p:spPr>
          <a:xfrm>
            <a:off x="507300" y="1062600"/>
            <a:ext cx="8129400" cy="3541500"/>
          </a:xfrm>
          <a:prstGeom prst="rect">
            <a:avLst/>
          </a:prstGeom>
          <a:solidFill>
            <a:srgbClr val="D9D2E9"/>
          </a:solidFill>
          <a:ln w="228600" cap="flat" cmpd="sng">
            <a:solidFill>
              <a:srgbClr val="B4A7D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a:ea typeface="Poppins"/>
              <a:cs typeface="Poppins"/>
              <a:sym typeface="Poppins"/>
            </a:endParaRPr>
          </a:p>
        </p:txBody>
      </p:sp>
      <p:sp>
        <p:nvSpPr>
          <p:cNvPr id="3720" name="Google Shape;3720;p52"/>
          <p:cNvSpPr txBox="1"/>
          <p:nvPr/>
        </p:nvSpPr>
        <p:spPr>
          <a:xfrm>
            <a:off x="643500" y="1124850"/>
            <a:ext cx="7857000" cy="341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Poppins"/>
                <a:ea typeface="Poppins"/>
                <a:cs typeface="Poppins"/>
                <a:sym typeface="Poppins"/>
              </a:rPr>
              <a:t>	It is difficult to determine whether SPF truly matters in this experiment, however there are many sources with real, practical scenarios that prove the importance of SPF. Using color as the sole factor to measure the amount of protection sunscreen can provide is necessarily a bad method, but it is extremely flawed. Tinted sunscreens have a clear disadvantage, and the paper or card material does not truly replicate the human skin. This experiment in itself proved my hypothesis incorrect. There is no distinct difference between how well chemical and mineral sunscreens perform, however mineral sunscreens must be applied more thickly. Some things I would do to improve the experiment would first be to minimize the area for human error and outside factors. I could calculate the RGB values more intricately; for example, I could evaluate the scale numbers based on how far the RGB values were away from 255, or I could find the differences between the values. A method like this could minimize the chance of human error, since in this experiment I evaluated the scale numbers by eye, and by no mathematical method. I would also search for a more efficient and accurate way to represent how it would work on actual skin. </a:t>
            </a:r>
            <a:endParaRPr>
              <a:solidFill>
                <a:schemeClr val="dk1"/>
              </a:solidFill>
              <a:latin typeface="Poppins"/>
              <a:ea typeface="Poppins"/>
              <a:cs typeface="Poppins"/>
              <a:sym typeface="Poppins"/>
            </a:endParaRP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60"/>
        <p:cNvGrpSpPr/>
        <p:nvPr/>
      </p:nvGrpSpPr>
      <p:grpSpPr>
        <a:xfrm>
          <a:off x="0" y="0"/>
          <a:ext cx="0" cy="0"/>
          <a:chOff x="0" y="0"/>
          <a:chExt cx="0" cy="0"/>
        </a:xfrm>
      </p:grpSpPr>
      <p:sp>
        <p:nvSpPr>
          <p:cNvPr id="3461" name="Google Shape;3461;p33"/>
          <p:cNvSpPr/>
          <p:nvPr/>
        </p:nvSpPr>
        <p:spPr>
          <a:xfrm>
            <a:off x="230100" y="623263"/>
            <a:ext cx="1380900" cy="793800"/>
          </a:xfrm>
          <a:prstGeom prst="halfFrame">
            <a:avLst>
              <a:gd name="adj1" fmla="val 33333"/>
              <a:gd name="adj2" fmla="val 33333"/>
            </a:avLst>
          </a:prstGeom>
          <a:solidFill>
            <a:srgbClr val="D9D2E9"/>
          </a:solidFill>
          <a:ln w="9525" cap="flat" cmpd="sng">
            <a:solidFill>
              <a:srgbClr val="D9D2E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33"/>
          <p:cNvSpPr/>
          <p:nvPr/>
        </p:nvSpPr>
        <p:spPr>
          <a:xfrm rot="10800000">
            <a:off x="7533000" y="564888"/>
            <a:ext cx="1380900" cy="793800"/>
          </a:xfrm>
          <a:prstGeom prst="halfFrame">
            <a:avLst>
              <a:gd name="adj1" fmla="val 33333"/>
              <a:gd name="adj2" fmla="val 33333"/>
            </a:avLst>
          </a:prstGeom>
          <a:solidFill>
            <a:srgbClr val="D9D2E9"/>
          </a:solidFill>
          <a:ln w="9525" cap="flat" cmpd="sng">
            <a:solidFill>
              <a:srgbClr val="D9D2E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33"/>
          <p:cNvSpPr/>
          <p:nvPr/>
        </p:nvSpPr>
        <p:spPr>
          <a:xfrm>
            <a:off x="317100" y="2125250"/>
            <a:ext cx="2532000" cy="2701200"/>
          </a:xfrm>
          <a:prstGeom prst="rect">
            <a:avLst/>
          </a:prstGeom>
          <a:solidFill>
            <a:srgbClr val="D9D2E9"/>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33"/>
          <p:cNvSpPr/>
          <p:nvPr/>
        </p:nvSpPr>
        <p:spPr>
          <a:xfrm>
            <a:off x="317100" y="701844"/>
            <a:ext cx="8520600" cy="5727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33"/>
          <p:cNvSpPr txBox="1"/>
          <p:nvPr/>
        </p:nvSpPr>
        <p:spPr>
          <a:xfrm>
            <a:off x="393300" y="684738"/>
            <a:ext cx="8520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latin typeface="Poppins"/>
                <a:ea typeface="Poppins"/>
                <a:cs typeface="Poppins"/>
                <a:sym typeface="Poppins"/>
              </a:rPr>
              <a:t>	Now that we know more about the science of sunscreen, we must delve into how this experiment will be conducted. </a:t>
            </a:r>
            <a:endParaRPr>
              <a:latin typeface="Poppins"/>
              <a:ea typeface="Poppins"/>
              <a:cs typeface="Poppins"/>
              <a:sym typeface="Poppins"/>
            </a:endParaRPr>
          </a:p>
        </p:txBody>
      </p:sp>
      <p:sp>
        <p:nvSpPr>
          <p:cNvPr id="3466" name="Google Shape;3466;p33"/>
          <p:cNvSpPr txBox="1">
            <a:spLocks noGrp="1"/>
          </p:cNvSpPr>
          <p:nvPr>
            <p:ph type="title"/>
          </p:nvPr>
        </p:nvSpPr>
        <p:spPr>
          <a:xfrm>
            <a:off x="230100" y="7850"/>
            <a:ext cx="8520600" cy="572700"/>
          </a:xfrm>
          <a:prstGeom prst="rect">
            <a:avLst/>
          </a:prstGeom>
          <a:effectLst>
            <a:outerShdw blurRad="42863" dist="47625" dir="3480000" algn="bl" rotWithShape="0">
              <a:srgbClr val="000000">
                <a:alpha val="45000"/>
              </a:srgbClr>
            </a:outerShdw>
          </a:effectLst>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351C75"/>
                </a:solidFill>
              </a:rPr>
              <a:t>Background Information</a:t>
            </a:r>
            <a:endParaRPr>
              <a:solidFill>
                <a:srgbClr val="351C75"/>
              </a:solidFill>
            </a:endParaRPr>
          </a:p>
        </p:txBody>
      </p:sp>
      <p:sp>
        <p:nvSpPr>
          <p:cNvPr id="3467" name="Google Shape;3467;p33"/>
          <p:cNvSpPr txBox="1"/>
          <p:nvPr/>
        </p:nvSpPr>
        <p:spPr>
          <a:xfrm>
            <a:off x="317100" y="2149350"/>
            <a:ext cx="2532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351C75"/>
                </a:solidFill>
                <a:latin typeface="Poppins"/>
                <a:ea typeface="Poppins"/>
                <a:cs typeface="Poppins"/>
                <a:sym typeface="Poppins"/>
              </a:rPr>
              <a:t>What is SPF and how does it affect the sunscreen?</a:t>
            </a:r>
            <a:endParaRPr b="1">
              <a:solidFill>
                <a:srgbClr val="351C75"/>
              </a:solidFill>
              <a:latin typeface="Poppins"/>
              <a:ea typeface="Poppins"/>
              <a:cs typeface="Poppins"/>
              <a:sym typeface="Poppins"/>
            </a:endParaRPr>
          </a:p>
        </p:txBody>
      </p:sp>
      <p:sp>
        <p:nvSpPr>
          <p:cNvPr id="3468" name="Google Shape;3468;p33"/>
          <p:cNvSpPr txBox="1"/>
          <p:nvPr/>
        </p:nvSpPr>
        <p:spPr>
          <a:xfrm>
            <a:off x="317100" y="2688750"/>
            <a:ext cx="2532000" cy="230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674EA7"/>
                </a:solidFill>
                <a:latin typeface="Poppins"/>
                <a:ea typeface="Poppins"/>
                <a:cs typeface="Poppins"/>
                <a:sym typeface="Poppins"/>
              </a:rPr>
              <a:t>    SPF stands for sun protection factor, and is a measure of how much solar energy it will take to penetrate the skin and cause sunburn with sunscreen in comparison to how much solar energy it will take when fully exposed. The higher the SPF, the more protection the sunscreen provides against UV light. </a:t>
            </a:r>
            <a:endParaRPr sz="1100">
              <a:solidFill>
                <a:srgbClr val="674EA7"/>
              </a:solidFill>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p:txBody>
      </p:sp>
      <p:sp>
        <p:nvSpPr>
          <p:cNvPr id="3469" name="Google Shape;3469;p33"/>
          <p:cNvSpPr/>
          <p:nvPr/>
        </p:nvSpPr>
        <p:spPr>
          <a:xfrm>
            <a:off x="3311400" y="2125250"/>
            <a:ext cx="2532000" cy="2701200"/>
          </a:xfrm>
          <a:prstGeom prst="rect">
            <a:avLst/>
          </a:prstGeom>
          <a:solidFill>
            <a:srgbClr val="D9D2E9"/>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33"/>
          <p:cNvSpPr/>
          <p:nvPr/>
        </p:nvSpPr>
        <p:spPr>
          <a:xfrm>
            <a:off x="6305700" y="2125250"/>
            <a:ext cx="2532000" cy="2701200"/>
          </a:xfrm>
          <a:prstGeom prst="rect">
            <a:avLst/>
          </a:prstGeom>
          <a:solidFill>
            <a:srgbClr val="D9D2E9"/>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33"/>
          <p:cNvSpPr txBox="1"/>
          <p:nvPr/>
        </p:nvSpPr>
        <p:spPr>
          <a:xfrm>
            <a:off x="3311400" y="2125238"/>
            <a:ext cx="25320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rgbClr val="351C75"/>
                </a:solidFill>
                <a:latin typeface="Poppins"/>
                <a:ea typeface="Poppins"/>
                <a:cs typeface="Poppins"/>
                <a:sym typeface="Poppins"/>
              </a:rPr>
              <a:t>What are the types of sunscreen and the differences between them? </a:t>
            </a:r>
            <a:endParaRPr sz="1000" b="1">
              <a:solidFill>
                <a:srgbClr val="351C75"/>
              </a:solidFill>
              <a:latin typeface="Poppins"/>
              <a:ea typeface="Poppins"/>
              <a:cs typeface="Poppins"/>
              <a:sym typeface="Poppins"/>
            </a:endParaRPr>
          </a:p>
          <a:p>
            <a:pPr marL="0" lvl="0" indent="0" algn="l" rtl="0">
              <a:spcBef>
                <a:spcPts val="0"/>
              </a:spcBef>
              <a:spcAft>
                <a:spcPts val="0"/>
              </a:spcAft>
              <a:buNone/>
            </a:pPr>
            <a:endParaRPr b="1">
              <a:solidFill>
                <a:srgbClr val="351C75"/>
              </a:solidFill>
              <a:latin typeface="Poppins"/>
              <a:ea typeface="Poppins"/>
              <a:cs typeface="Poppins"/>
              <a:sym typeface="Poppins"/>
            </a:endParaRPr>
          </a:p>
        </p:txBody>
      </p:sp>
      <p:sp>
        <p:nvSpPr>
          <p:cNvPr id="3472" name="Google Shape;3472;p33"/>
          <p:cNvSpPr txBox="1"/>
          <p:nvPr/>
        </p:nvSpPr>
        <p:spPr>
          <a:xfrm>
            <a:off x="3311400" y="2482125"/>
            <a:ext cx="25320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674EA7"/>
                </a:solidFill>
                <a:latin typeface="Poppins"/>
                <a:ea typeface="Poppins"/>
                <a:cs typeface="Poppins"/>
                <a:sym typeface="Poppins"/>
              </a:rPr>
              <a:t>    The types of sunscreen are chemical and mineral, which is also commonly referred to as physical. The main difference between the two is how they protect against sunlight. Mineral/physical sunscreen physically sits on the skin and reflects the sun’s rays, acting as a barrier. In contrast to this, chemical sunscreens form a thin layer and are absorbed into the skin. They continue to absorb the UV light the skin is exposed to, and convert them into heat. The different ingredients as well as the different consistencies can help you determine whether a sunscreen is chemical or mineral. </a:t>
            </a:r>
            <a:endParaRPr sz="900">
              <a:solidFill>
                <a:srgbClr val="674EA7"/>
              </a:solidFill>
              <a:latin typeface="Poppins"/>
              <a:ea typeface="Poppins"/>
              <a:cs typeface="Poppins"/>
              <a:sym typeface="Poppins"/>
            </a:endParaRPr>
          </a:p>
          <a:p>
            <a:pPr marL="0" lvl="0" indent="0" algn="l" rtl="0">
              <a:spcBef>
                <a:spcPts val="0"/>
              </a:spcBef>
              <a:spcAft>
                <a:spcPts val="0"/>
              </a:spcAft>
              <a:buNone/>
            </a:pPr>
            <a:endParaRPr sz="1100">
              <a:solidFill>
                <a:srgbClr val="674EA7"/>
              </a:solidFill>
              <a:latin typeface="Poppins"/>
              <a:ea typeface="Poppins"/>
              <a:cs typeface="Poppins"/>
              <a:sym typeface="Poppins"/>
            </a:endParaRPr>
          </a:p>
          <a:p>
            <a:pPr marL="0" lvl="0" indent="0" algn="l" rtl="0">
              <a:spcBef>
                <a:spcPts val="0"/>
              </a:spcBef>
              <a:spcAft>
                <a:spcPts val="0"/>
              </a:spcAft>
              <a:buNone/>
            </a:pPr>
            <a:endParaRPr sz="1100">
              <a:solidFill>
                <a:srgbClr val="674EA7"/>
              </a:solidFill>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p:txBody>
      </p:sp>
      <p:sp>
        <p:nvSpPr>
          <p:cNvPr id="3473" name="Google Shape;3473;p33"/>
          <p:cNvSpPr txBox="1"/>
          <p:nvPr/>
        </p:nvSpPr>
        <p:spPr>
          <a:xfrm>
            <a:off x="6305700" y="2125250"/>
            <a:ext cx="25320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rgbClr val="351C75"/>
                </a:solidFill>
                <a:latin typeface="Poppins"/>
                <a:ea typeface="Poppins"/>
                <a:cs typeface="Poppins"/>
                <a:sym typeface="Poppins"/>
              </a:rPr>
              <a:t>What are the active ingredients in both types of sunscreens?</a:t>
            </a:r>
            <a:endParaRPr sz="1500" b="1">
              <a:solidFill>
                <a:srgbClr val="351C75"/>
              </a:solidFill>
              <a:latin typeface="Poppins"/>
              <a:ea typeface="Poppins"/>
              <a:cs typeface="Poppins"/>
              <a:sym typeface="Poppins"/>
            </a:endParaRPr>
          </a:p>
        </p:txBody>
      </p:sp>
      <p:sp>
        <p:nvSpPr>
          <p:cNvPr id="3474" name="Google Shape;3474;p33"/>
          <p:cNvSpPr txBox="1"/>
          <p:nvPr/>
        </p:nvSpPr>
        <p:spPr>
          <a:xfrm>
            <a:off x="6381900" y="2916825"/>
            <a:ext cx="2532000" cy="252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674EA7"/>
                </a:solidFill>
                <a:latin typeface="Poppins"/>
                <a:ea typeface="Poppins"/>
                <a:cs typeface="Poppins"/>
                <a:sym typeface="Poppins"/>
              </a:rPr>
              <a:t>    Active ingredients in chemical sunscreen are oxybenzone, avobenzone, octisalate, octocrylene, homosalate, and octinoxate,  and active ingredients in mineral sunscreen are titanium dioxide and zinc oxide. </a:t>
            </a:r>
            <a:endParaRPr sz="1200">
              <a:solidFill>
                <a:srgbClr val="674EA7"/>
              </a:solidFill>
              <a:latin typeface="Poppins"/>
              <a:ea typeface="Poppins"/>
              <a:cs typeface="Poppins"/>
              <a:sym typeface="Poppins"/>
            </a:endParaRPr>
          </a:p>
          <a:p>
            <a:pPr marL="0" lvl="0" indent="0" algn="l" rtl="0">
              <a:spcBef>
                <a:spcPts val="0"/>
              </a:spcBef>
              <a:spcAft>
                <a:spcPts val="0"/>
              </a:spcAft>
              <a:buNone/>
            </a:pPr>
            <a:endParaRPr sz="1100">
              <a:solidFill>
                <a:srgbClr val="674EA7"/>
              </a:solidFill>
              <a:latin typeface="Poppins"/>
              <a:ea typeface="Poppins"/>
              <a:cs typeface="Poppins"/>
              <a:sym typeface="Poppins"/>
            </a:endParaRPr>
          </a:p>
          <a:p>
            <a:pPr marL="0" lvl="0" indent="0" algn="l" rtl="0">
              <a:spcBef>
                <a:spcPts val="0"/>
              </a:spcBef>
              <a:spcAft>
                <a:spcPts val="0"/>
              </a:spcAft>
              <a:buNone/>
            </a:pPr>
            <a:endParaRPr sz="1100">
              <a:solidFill>
                <a:srgbClr val="674EA7"/>
              </a:solidFill>
              <a:latin typeface="Poppins"/>
              <a:ea typeface="Poppins"/>
              <a:cs typeface="Poppins"/>
              <a:sym typeface="Poppins"/>
            </a:endParaRPr>
          </a:p>
          <a:p>
            <a:pPr marL="0" lvl="0" indent="0" algn="l" rtl="0">
              <a:spcBef>
                <a:spcPts val="0"/>
              </a:spcBef>
              <a:spcAft>
                <a:spcPts val="0"/>
              </a:spcAft>
              <a:buNone/>
            </a:pPr>
            <a:endParaRPr sz="1100">
              <a:solidFill>
                <a:srgbClr val="674EA7"/>
              </a:solidFill>
              <a:latin typeface="Poppins"/>
              <a:ea typeface="Poppins"/>
              <a:cs typeface="Poppins"/>
              <a:sym typeface="Poppins"/>
            </a:endParaRPr>
          </a:p>
          <a:p>
            <a:pPr marL="0" lvl="0" indent="0" algn="l" rtl="0">
              <a:spcBef>
                <a:spcPts val="0"/>
              </a:spcBef>
              <a:spcAft>
                <a:spcPts val="0"/>
              </a:spcAft>
              <a:buNone/>
            </a:pPr>
            <a:endParaRPr sz="1100">
              <a:solidFill>
                <a:srgbClr val="674EA7"/>
              </a:solidFill>
              <a:latin typeface="Poppins"/>
              <a:ea typeface="Poppins"/>
              <a:cs typeface="Poppins"/>
              <a:sym typeface="Poppins"/>
            </a:endParaRPr>
          </a:p>
        </p:txBody>
      </p:sp>
      <p:sp>
        <p:nvSpPr>
          <p:cNvPr id="3475" name="Google Shape;3475;p33"/>
          <p:cNvSpPr/>
          <p:nvPr/>
        </p:nvSpPr>
        <p:spPr>
          <a:xfrm rot="5400000">
            <a:off x="1540875" y="2443250"/>
            <a:ext cx="1877400" cy="954900"/>
          </a:xfrm>
          <a:prstGeom prst="halfFrame">
            <a:avLst>
              <a:gd name="adj1" fmla="val 33333"/>
              <a:gd name="adj2" fmla="val 33333"/>
            </a:avLst>
          </a:prstGeom>
          <a:solidFill>
            <a:srgbClr val="8E7CC3"/>
          </a:solidFill>
          <a:ln w="952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33"/>
          <p:cNvSpPr/>
          <p:nvPr/>
        </p:nvSpPr>
        <p:spPr>
          <a:xfrm rot="-5400000">
            <a:off x="-231150" y="3531300"/>
            <a:ext cx="1877400" cy="954900"/>
          </a:xfrm>
          <a:prstGeom prst="halfFrame">
            <a:avLst>
              <a:gd name="adj1" fmla="val 33333"/>
              <a:gd name="adj2" fmla="val 33333"/>
            </a:avLst>
          </a:prstGeom>
          <a:solidFill>
            <a:schemeClr val="lt2"/>
          </a:solidFill>
          <a:ln w="9525"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33"/>
          <p:cNvSpPr/>
          <p:nvPr/>
        </p:nvSpPr>
        <p:spPr>
          <a:xfrm>
            <a:off x="317100" y="2125250"/>
            <a:ext cx="2532000" cy="2701200"/>
          </a:xfrm>
          <a:prstGeom prst="rect">
            <a:avLst/>
          </a:prstGeom>
          <a:solidFill>
            <a:srgbClr val="D9D2E9"/>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33"/>
          <p:cNvSpPr txBox="1"/>
          <p:nvPr/>
        </p:nvSpPr>
        <p:spPr>
          <a:xfrm>
            <a:off x="306300" y="2076938"/>
            <a:ext cx="2532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351C75"/>
                </a:solidFill>
                <a:latin typeface="Poppins"/>
                <a:ea typeface="Poppins"/>
                <a:cs typeface="Poppins"/>
                <a:sym typeface="Poppins"/>
              </a:rPr>
              <a:t>What will be used to find how well the sunscreen protects skin? </a:t>
            </a:r>
            <a:endParaRPr b="1">
              <a:solidFill>
                <a:srgbClr val="351C75"/>
              </a:solidFill>
              <a:latin typeface="Poppins"/>
              <a:ea typeface="Poppins"/>
              <a:cs typeface="Poppins"/>
              <a:sym typeface="Poppins"/>
            </a:endParaRPr>
          </a:p>
        </p:txBody>
      </p:sp>
      <p:sp>
        <p:nvSpPr>
          <p:cNvPr id="3479" name="Google Shape;3479;p33"/>
          <p:cNvSpPr txBox="1"/>
          <p:nvPr/>
        </p:nvSpPr>
        <p:spPr>
          <a:xfrm>
            <a:off x="306300" y="2764950"/>
            <a:ext cx="2532000" cy="107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674EA7"/>
                </a:solidFill>
                <a:latin typeface="Poppins"/>
                <a:ea typeface="Poppins"/>
                <a:cs typeface="Poppins"/>
                <a:sym typeface="Poppins"/>
              </a:rPr>
              <a:t>    UV sensitive cards will be used to find how well a sunscreen protects the skin. </a:t>
            </a:r>
            <a:endParaRPr sz="1000">
              <a:solidFill>
                <a:srgbClr val="674EA7"/>
              </a:solidFill>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p:txBody>
      </p:sp>
      <p:sp>
        <p:nvSpPr>
          <p:cNvPr id="3480" name="Google Shape;3480;p33"/>
          <p:cNvSpPr/>
          <p:nvPr/>
        </p:nvSpPr>
        <p:spPr>
          <a:xfrm>
            <a:off x="3184900" y="1979700"/>
            <a:ext cx="1877400" cy="954900"/>
          </a:xfrm>
          <a:prstGeom prst="halfFrame">
            <a:avLst>
              <a:gd name="adj1" fmla="val 33333"/>
              <a:gd name="adj2" fmla="val 33333"/>
            </a:avLst>
          </a:prstGeom>
          <a:solidFill>
            <a:schemeClr val="lt2"/>
          </a:solidFill>
          <a:ln w="9525"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33"/>
          <p:cNvSpPr/>
          <p:nvPr/>
        </p:nvSpPr>
        <p:spPr>
          <a:xfrm rot="10800000">
            <a:off x="4102250" y="3992550"/>
            <a:ext cx="1877400" cy="954900"/>
          </a:xfrm>
          <a:prstGeom prst="halfFrame">
            <a:avLst>
              <a:gd name="adj1" fmla="val 33333"/>
              <a:gd name="adj2" fmla="val 33333"/>
            </a:avLst>
          </a:prstGeom>
          <a:solidFill>
            <a:srgbClr val="8E7CC3"/>
          </a:solidFill>
          <a:ln w="952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33"/>
          <p:cNvSpPr/>
          <p:nvPr/>
        </p:nvSpPr>
        <p:spPr>
          <a:xfrm>
            <a:off x="3305988" y="2125250"/>
            <a:ext cx="2532000" cy="2701200"/>
          </a:xfrm>
          <a:prstGeom prst="rect">
            <a:avLst/>
          </a:prstGeom>
          <a:solidFill>
            <a:srgbClr val="D9D2E9"/>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33"/>
          <p:cNvSpPr txBox="1"/>
          <p:nvPr/>
        </p:nvSpPr>
        <p:spPr>
          <a:xfrm>
            <a:off x="3305988" y="2125238"/>
            <a:ext cx="25320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rgbClr val="351C75"/>
                </a:solidFill>
                <a:latin typeface="Poppins"/>
                <a:ea typeface="Poppins"/>
                <a:cs typeface="Poppins"/>
                <a:sym typeface="Poppins"/>
              </a:rPr>
              <a:t>How will the experiment be conducted and performed?</a:t>
            </a:r>
            <a:endParaRPr sz="1000" b="1">
              <a:solidFill>
                <a:srgbClr val="351C75"/>
              </a:solidFill>
              <a:latin typeface="Poppins"/>
              <a:ea typeface="Poppins"/>
              <a:cs typeface="Poppins"/>
              <a:sym typeface="Poppins"/>
            </a:endParaRPr>
          </a:p>
          <a:p>
            <a:pPr marL="0" lvl="0" indent="0" algn="l" rtl="0">
              <a:spcBef>
                <a:spcPts val="0"/>
              </a:spcBef>
              <a:spcAft>
                <a:spcPts val="0"/>
              </a:spcAft>
              <a:buNone/>
            </a:pPr>
            <a:endParaRPr sz="1000" b="1">
              <a:solidFill>
                <a:srgbClr val="351C75"/>
              </a:solidFill>
              <a:latin typeface="Poppins"/>
              <a:ea typeface="Poppins"/>
              <a:cs typeface="Poppins"/>
              <a:sym typeface="Poppins"/>
            </a:endParaRPr>
          </a:p>
          <a:p>
            <a:pPr marL="0" lvl="0" indent="0" algn="l" rtl="0">
              <a:spcBef>
                <a:spcPts val="0"/>
              </a:spcBef>
              <a:spcAft>
                <a:spcPts val="0"/>
              </a:spcAft>
              <a:buNone/>
            </a:pPr>
            <a:endParaRPr sz="1000" b="1">
              <a:solidFill>
                <a:srgbClr val="351C75"/>
              </a:solidFill>
              <a:latin typeface="Poppins"/>
              <a:ea typeface="Poppins"/>
              <a:cs typeface="Poppins"/>
              <a:sym typeface="Poppins"/>
            </a:endParaRPr>
          </a:p>
          <a:p>
            <a:pPr marL="0" lvl="0" indent="0" algn="l" rtl="0">
              <a:spcBef>
                <a:spcPts val="0"/>
              </a:spcBef>
              <a:spcAft>
                <a:spcPts val="0"/>
              </a:spcAft>
              <a:buNone/>
            </a:pPr>
            <a:endParaRPr b="1">
              <a:solidFill>
                <a:srgbClr val="351C75"/>
              </a:solidFill>
              <a:latin typeface="Poppins"/>
              <a:ea typeface="Poppins"/>
              <a:cs typeface="Poppins"/>
              <a:sym typeface="Poppins"/>
            </a:endParaRPr>
          </a:p>
        </p:txBody>
      </p:sp>
      <p:sp>
        <p:nvSpPr>
          <p:cNvPr id="3484" name="Google Shape;3484;p33"/>
          <p:cNvSpPr txBox="1"/>
          <p:nvPr/>
        </p:nvSpPr>
        <p:spPr>
          <a:xfrm>
            <a:off x="3305988" y="2482125"/>
            <a:ext cx="2532000" cy="2786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674EA7"/>
                </a:solidFill>
                <a:latin typeface="Poppins"/>
                <a:ea typeface="Poppins"/>
                <a:cs typeface="Poppins"/>
                <a:sym typeface="Poppins"/>
              </a:rPr>
              <a:t>    Cards will be coated with different sunscreens and taken outside to be exposed to the sunlight. The colors will be recorded in different time increments; instantly, after 10 seconds, 30 seconds, 1 minute, 3 minutes, and 5 minutes. These colors will be evaluated by their RGB values, and then assessed as a scale number from 1-5 that represents how well it protects against UV light. Due to the fact that the sunscreen cannot be perfectly applied in an even layer, the lightest and the darkest hues on the card will be recorded and averaged. </a:t>
            </a:r>
            <a:endParaRPr sz="900">
              <a:solidFill>
                <a:srgbClr val="674EA7"/>
              </a:solidFill>
              <a:latin typeface="Poppins"/>
              <a:ea typeface="Poppins"/>
              <a:cs typeface="Poppins"/>
              <a:sym typeface="Poppins"/>
            </a:endParaRPr>
          </a:p>
          <a:p>
            <a:pPr marL="0" lvl="0" indent="0" algn="l" rtl="0">
              <a:spcBef>
                <a:spcPts val="0"/>
              </a:spcBef>
              <a:spcAft>
                <a:spcPts val="0"/>
              </a:spcAft>
              <a:buNone/>
            </a:pPr>
            <a:endParaRPr sz="900">
              <a:solidFill>
                <a:srgbClr val="674EA7"/>
              </a:solidFill>
              <a:latin typeface="Poppins"/>
              <a:ea typeface="Poppins"/>
              <a:cs typeface="Poppins"/>
              <a:sym typeface="Poppins"/>
            </a:endParaRPr>
          </a:p>
          <a:p>
            <a:pPr marL="0" lvl="0" indent="0" algn="l" rtl="0">
              <a:spcBef>
                <a:spcPts val="0"/>
              </a:spcBef>
              <a:spcAft>
                <a:spcPts val="0"/>
              </a:spcAft>
              <a:buNone/>
            </a:pPr>
            <a:endParaRPr sz="900">
              <a:solidFill>
                <a:srgbClr val="674EA7"/>
              </a:solidFill>
              <a:latin typeface="Poppins"/>
              <a:ea typeface="Poppins"/>
              <a:cs typeface="Poppins"/>
              <a:sym typeface="Poppins"/>
            </a:endParaRPr>
          </a:p>
          <a:p>
            <a:pPr marL="0" lvl="0" indent="0" algn="l" rtl="0">
              <a:spcBef>
                <a:spcPts val="0"/>
              </a:spcBef>
              <a:spcAft>
                <a:spcPts val="0"/>
              </a:spcAft>
              <a:buNone/>
            </a:pPr>
            <a:endParaRPr sz="1100">
              <a:solidFill>
                <a:srgbClr val="674EA7"/>
              </a:solidFill>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p:txBody>
      </p:sp>
      <p:sp>
        <p:nvSpPr>
          <p:cNvPr id="3485" name="Google Shape;3485;p33"/>
          <p:cNvSpPr/>
          <p:nvPr/>
        </p:nvSpPr>
        <p:spPr>
          <a:xfrm rot="5400000">
            <a:off x="7562800" y="2443250"/>
            <a:ext cx="1877400" cy="954900"/>
          </a:xfrm>
          <a:prstGeom prst="halfFrame">
            <a:avLst>
              <a:gd name="adj1" fmla="val 33333"/>
              <a:gd name="adj2" fmla="val 33333"/>
            </a:avLst>
          </a:prstGeom>
          <a:solidFill>
            <a:srgbClr val="8E7CC3"/>
          </a:solidFill>
          <a:ln w="952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33"/>
          <p:cNvSpPr/>
          <p:nvPr/>
        </p:nvSpPr>
        <p:spPr>
          <a:xfrm rot="-5400000">
            <a:off x="5752950" y="3531300"/>
            <a:ext cx="1877400" cy="954900"/>
          </a:xfrm>
          <a:prstGeom prst="halfFrame">
            <a:avLst>
              <a:gd name="adj1" fmla="val 33333"/>
              <a:gd name="adj2" fmla="val 33333"/>
            </a:avLst>
          </a:prstGeom>
          <a:solidFill>
            <a:schemeClr val="lt2"/>
          </a:solidFill>
          <a:ln w="9525"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33"/>
          <p:cNvSpPr/>
          <p:nvPr/>
        </p:nvSpPr>
        <p:spPr>
          <a:xfrm>
            <a:off x="6305700" y="2125250"/>
            <a:ext cx="2532000" cy="2701200"/>
          </a:xfrm>
          <a:prstGeom prst="rect">
            <a:avLst/>
          </a:prstGeom>
          <a:solidFill>
            <a:srgbClr val="D9D2E9"/>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33"/>
          <p:cNvSpPr txBox="1"/>
          <p:nvPr/>
        </p:nvSpPr>
        <p:spPr>
          <a:xfrm>
            <a:off x="6305700" y="2079050"/>
            <a:ext cx="25320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rgbClr val="351C75"/>
                </a:solidFill>
                <a:latin typeface="Poppins"/>
                <a:ea typeface="Poppins"/>
                <a:cs typeface="Poppins"/>
                <a:sym typeface="Poppins"/>
              </a:rPr>
              <a:t>What are RGB values and what do they mean? What are some important rules of RGB values?</a:t>
            </a:r>
            <a:endParaRPr sz="1000" b="1">
              <a:solidFill>
                <a:srgbClr val="351C75"/>
              </a:solidFill>
              <a:latin typeface="Poppins"/>
              <a:ea typeface="Poppins"/>
              <a:cs typeface="Poppins"/>
              <a:sym typeface="Poppins"/>
            </a:endParaRPr>
          </a:p>
          <a:p>
            <a:pPr marL="0" lvl="0" indent="0" algn="l" rtl="0">
              <a:spcBef>
                <a:spcPts val="0"/>
              </a:spcBef>
              <a:spcAft>
                <a:spcPts val="0"/>
              </a:spcAft>
              <a:buNone/>
            </a:pPr>
            <a:endParaRPr sz="1500" b="1">
              <a:solidFill>
                <a:srgbClr val="351C75"/>
              </a:solidFill>
              <a:latin typeface="Poppins"/>
              <a:ea typeface="Poppins"/>
              <a:cs typeface="Poppins"/>
              <a:sym typeface="Poppins"/>
            </a:endParaRPr>
          </a:p>
          <a:p>
            <a:pPr marL="0" lvl="0" indent="0" algn="l" rtl="0">
              <a:spcBef>
                <a:spcPts val="0"/>
              </a:spcBef>
              <a:spcAft>
                <a:spcPts val="0"/>
              </a:spcAft>
              <a:buNone/>
            </a:pPr>
            <a:endParaRPr sz="1500" b="1">
              <a:solidFill>
                <a:srgbClr val="351C75"/>
              </a:solidFill>
              <a:latin typeface="Poppins"/>
              <a:ea typeface="Poppins"/>
              <a:cs typeface="Poppins"/>
              <a:sym typeface="Poppins"/>
            </a:endParaRPr>
          </a:p>
        </p:txBody>
      </p:sp>
      <p:sp>
        <p:nvSpPr>
          <p:cNvPr id="3489" name="Google Shape;3489;p33"/>
          <p:cNvSpPr txBox="1"/>
          <p:nvPr/>
        </p:nvSpPr>
        <p:spPr>
          <a:xfrm>
            <a:off x="6305700" y="2619650"/>
            <a:ext cx="2532000" cy="302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50">
                <a:solidFill>
                  <a:srgbClr val="674EA7"/>
                </a:solidFill>
                <a:latin typeface="Poppins"/>
                <a:ea typeface="Poppins"/>
                <a:cs typeface="Poppins"/>
                <a:sym typeface="Poppins"/>
              </a:rPr>
              <a:t>    RGB values are a way of color coding different colors. The r stands for red, the g stands for green, and the b stands for blue. The RGB color coding system states that every color is composed of red, green, and blue. The first prominent rule about RGB values is that the larger the numbers are, the lighter the color will be. The second most prominent rule is that when all the values of R, G, and B are equal, the color produced will be neutral (white, black, gray). Lastly, when the values are closer together, they are closer to being neutral. The farther the colors are away from each other, the purer and stronger the color.</a:t>
            </a:r>
            <a:endParaRPr sz="850">
              <a:solidFill>
                <a:srgbClr val="674EA7"/>
              </a:solidFill>
              <a:latin typeface="Poppins"/>
              <a:ea typeface="Poppins"/>
              <a:cs typeface="Poppins"/>
              <a:sym typeface="Poppins"/>
            </a:endParaRPr>
          </a:p>
          <a:p>
            <a:pPr marL="0" lvl="0" indent="0" algn="l" rtl="0">
              <a:spcBef>
                <a:spcPts val="0"/>
              </a:spcBef>
              <a:spcAft>
                <a:spcPts val="0"/>
              </a:spcAft>
              <a:buNone/>
            </a:pPr>
            <a:endParaRPr sz="1200">
              <a:solidFill>
                <a:srgbClr val="674EA7"/>
              </a:solidFill>
              <a:latin typeface="Poppins"/>
              <a:ea typeface="Poppins"/>
              <a:cs typeface="Poppins"/>
              <a:sym typeface="Poppins"/>
            </a:endParaRPr>
          </a:p>
          <a:p>
            <a:pPr marL="0" lvl="0" indent="0" algn="l" rtl="0">
              <a:spcBef>
                <a:spcPts val="0"/>
              </a:spcBef>
              <a:spcAft>
                <a:spcPts val="0"/>
              </a:spcAft>
              <a:buNone/>
            </a:pPr>
            <a:endParaRPr sz="1200">
              <a:solidFill>
                <a:srgbClr val="674EA7"/>
              </a:solidFill>
              <a:latin typeface="Poppins"/>
              <a:ea typeface="Poppins"/>
              <a:cs typeface="Poppins"/>
              <a:sym typeface="Poppins"/>
            </a:endParaRPr>
          </a:p>
          <a:p>
            <a:pPr marL="0" lvl="0" indent="0" algn="l" rtl="0">
              <a:spcBef>
                <a:spcPts val="0"/>
              </a:spcBef>
              <a:spcAft>
                <a:spcPts val="0"/>
              </a:spcAft>
              <a:buNone/>
            </a:pPr>
            <a:endParaRPr sz="1100">
              <a:solidFill>
                <a:srgbClr val="674EA7"/>
              </a:solidFill>
              <a:latin typeface="Poppins"/>
              <a:ea typeface="Poppins"/>
              <a:cs typeface="Poppins"/>
              <a:sym typeface="Poppins"/>
            </a:endParaRPr>
          </a:p>
          <a:p>
            <a:pPr marL="0" lvl="0" indent="0" algn="l" rtl="0">
              <a:spcBef>
                <a:spcPts val="0"/>
              </a:spcBef>
              <a:spcAft>
                <a:spcPts val="0"/>
              </a:spcAft>
              <a:buNone/>
            </a:pPr>
            <a:endParaRPr sz="1100">
              <a:solidFill>
                <a:srgbClr val="674EA7"/>
              </a:solidFill>
              <a:latin typeface="Poppins"/>
              <a:ea typeface="Poppins"/>
              <a:cs typeface="Poppins"/>
              <a:sym typeface="Poppins"/>
            </a:endParaRPr>
          </a:p>
          <a:p>
            <a:pPr marL="0" lvl="0" indent="0" algn="l" rtl="0">
              <a:spcBef>
                <a:spcPts val="0"/>
              </a:spcBef>
              <a:spcAft>
                <a:spcPts val="0"/>
              </a:spcAft>
              <a:buNone/>
            </a:pPr>
            <a:endParaRPr sz="1100">
              <a:solidFill>
                <a:srgbClr val="674EA7"/>
              </a:solidFill>
              <a:latin typeface="Poppins"/>
              <a:ea typeface="Poppins"/>
              <a:cs typeface="Poppins"/>
              <a:sym typeface="Poppins"/>
            </a:endParaRPr>
          </a:p>
        </p:txBody>
      </p:sp>
      <p:sp>
        <p:nvSpPr>
          <p:cNvPr id="3490" name="Google Shape;3490;p33"/>
          <p:cNvSpPr txBox="1">
            <a:spLocks noGrp="1"/>
          </p:cNvSpPr>
          <p:nvPr>
            <p:ph type="title"/>
          </p:nvPr>
        </p:nvSpPr>
        <p:spPr>
          <a:xfrm>
            <a:off x="311700" y="1264663"/>
            <a:ext cx="85206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900" u="sng">
                <a:solidFill>
                  <a:srgbClr val="351C75"/>
                </a:solidFill>
              </a:rPr>
              <a:t>Questions Regarding The Experiment</a:t>
            </a:r>
            <a:endParaRPr sz="2000" u="sng">
              <a:solidFill>
                <a:srgbClr val="351C75"/>
              </a:solidFill>
            </a:endParaRPr>
          </a:p>
        </p:txBody>
      </p:sp>
      <p:sp>
        <p:nvSpPr>
          <p:cNvPr id="3491" name="Google Shape;3491;p33"/>
          <p:cNvSpPr txBox="1"/>
          <p:nvPr/>
        </p:nvSpPr>
        <p:spPr>
          <a:xfrm>
            <a:off x="317100" y="3308125"/>
            <a:ext cx="25212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351C75"/>
                </a:solidFill>
                <a:latin typeface="Poppins"/>
                <a:ea typeface="Poppins"/>
                <a:cs typeface="Poppins"/>
                <a:sym typeface="Poppins"/>
              </a:rPr>
              <a:t>How do UV sensitive materials work?</a:t>
            </a:r>
            <a:endParaRPr b="1">
              <a:solidFill>
                <a:srgbClr val="351C75"/>
              </a:solidFill>
              <a:latin typeface="Poppins"/>
              <a:ea typeface="Poppins"/>
              <a:cs typeface="Poppins"/>
              <a:sym typeface="Poppins"/>
            </a:endParaRPr>
          </a:p>
          <a:p>
            <a:pPr marL="0" lvl="0" indent="0" algn="l" rtl="0">
              <a:spcBef>
                <a:spcPts val="0"/>
              </a:spcBef>
              <a:spcAft>
                <a:spcPts val="0"/>
              </a:spcAft>
              <a:buNone/>
            </a:pPr>
            <a:endParaRPr b="1">
              <a:solidFill>
                <a:srgbClr val="351C75"/>
              </a:solidFill>
              <a:latin typeface="Poppins"/>
              <a:ea typeface="Poppins"/>
              <a:cs typeface="Poppins"/>
              <a:sym typeface="Poppins"/>
            </a:endParaRPr>
          </a:p>
        </p:txBody>
      </p:sp>
      <p:sp>
        <p:nvSpPr>
          <p:cNvPr id="3492" name="Google Shape;3492;p33"/>
          <p:cNvSpPr txBox="1"/>
          <p:nvPr/>
        </p:nvSpPr>
        <p:spPr>
          <a:xfrm>
            <a:off x="317100" y="3827150"/>
            <a:ext cx="2521200" cy="172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674EA7"/>
                </a:solidFill>
                <a:latin typeface="Poppins"/>
                <a:ea typeface="Poppins"/>
                <a:cs typeface="Poppins"/>
                <a:sym typeface="Poppins"/>
              </a:rPr>
              <a:t>    UV sensitive materials are coated in chemicals that will respond when exposed to light waves by changing color. The darker the color, the less protection there is. </a:t>
            </a:r>
            <a:endParaRPr sz="1000">
              <a:solidFill>
                <a:srgbClr val="674EA7"/>
              </a:solidFill>
              <a:latin typeface="Poppins"/>
              <a:ea typeface="Poppins"/>
              <a:cs typeface="Poppins"/>
              <a:sym typeface="Poppins"/>
            </a:endParaRPr>
          </a:p>
          <a:p>
            <a:pPr marL="0" lvl="0" indent="0" algn="l" rtl="0">
              <a:spcBef>
                <a:spcPts val="0"/>
              </a:spcBef>
              <a:spcAft>
                <a:spcPts val="0"/>
              </a:spcAft>
              <a:buNone/>
            </a:pPr>
            <a:endParaRPr sz="1100">
              <a:solidFill>
                <a:srgbClr val="674EA7"/>
              </a:solidFill>
              <a:latin typeface="Poppins"/>
              <a:ea typeface="Poppins"/>
              <a:cs typeface="Poppins"/>
              <a:sym typeface="Poppins"/>
            </a:endParaRPr>
          </a:p>
          <a:p>
            <a:pPr marL="0" lvl="0" indent="0" algn="l" rtl="0">
              <a:spcBef>
                <a:spcPts val="0"/>
              </a:spcBef>
              <a:spcAft>
                <a:spcPts val="0"/>
              </a:spcAft>
              <a:buNone/>
            </a:pPr>
            <a:endParaRPr sz="1100">
              <a:solidFill>
                <a:srgbClr val="674EA7"/>
              </a:solidFill>
              <a:latin typeface="Poppins"/>
              <a:ea typeface="Poppins"/>
              <a:cs typeface="Poppins"/>
              <a:sym typeface="Poppins"/>
            </a:endParaRPr>
          </a:p>
          <a:p>
            <a:pPr marL="0" lvl="0" indent="0" algn="l" rtl="0">
              <a:spcBef>
                <a:spcPts val="0"/>
              </a:spcBef>
              <a:spcAft>
                <a:spcPts val="0"/>
              </a:spcAft>
              <a:buNone/>
            </a:pPr>
            <a:endParaRPr>
              <a:solidFill>
                <a:schemeClr val="dk1"/>
              </a:solidFill>
              <a:latin typeface="Poppins"/>
              <a:ea typeface="Poppins"/>
              <a:cs typeface="Poppins"/>
              <a:sym typeface="Poppins"/>
            </a:endParaRPr>
          </a:p>
          <a:p>
            <a:pPr marL="0" lvl="0" indent="0" algn="l" rtl="0">
              <a:spcBef>
                <a:spcPts val="0"/>
              </a:spcBef>
              <a:spcAft>
                <a:spcPts val="0"/>
              </a:spcAft>
              <a:buNone/>
            </a:pPr>
            <a:endParaRPr>
              <a:solidFill>
                <a:schemeClr val="dk1"/>
              </a:solidFill>
              <a:latin typeface="Poppins"/>
              <a:ea typeface="Poppins"/>
              <a:cs typeface="Poppins"/>
              <a:sym typeface="Poppins"/>
            </a:endParaRPr>
          </a:p>
        </p:txBody>
      </p:sp>
    </p:spTree>
  </p:cSld>
  <p:clrMapOvr>
    <a:masterClrMapping/>
  </p:clrMapOvr>
  <mc:AlternateContent xmlns:mc="http://schemas.openxmlformats.org/markup-compatibility/2006" xmlns:p14="http://schemas.microsoft.com/office/powerpoint/2010/main">
    <mc:Choice Requires="p14">
      <p:transition spd="slow">
        <p:push dir="r"/>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02"/>
        <p:cNvGrpSpPr/>
        <p:nvPr/>
      </p:nvGrpSpPr>
      <p:grpSpPr>
        <a:xfrm>
          <a:off x="0" y="0"/>
          <a:ext cx="0" cy="0"/>
          <a:chOff x="0" y="0"/>
          <a:chExt cx="0" cy="0"/>
        </a:xfrm>
      </p:grpSpPr>
      <p:sp>
        <p:nvSpPr>
          <p:cNvPr id="3503" name="Google Shape;3503;p35"/>
          <p:cNvSpPr txBox="1"/>
          <p:nvPr/>
        </p:nvSpPr>
        <p:spPr>
          <a:xfrm>
            <a:off x="610250" y="1086425"/>
            <a:ext cx="8292900" cy="1046700"/>
          </a:xfrm>
          <a:prstGeom prst="rect">
            <a:avLst/>
          </a:prstGeom>
          <a:noFill/>
          <a:ln>
            <a:noFill/>
          </a:ln>
        </p:spPr>
        <p:txBody>
          <a:bodyPr spcFirstLastPara="1" wrap="square" lIns="91425" tIns="91425" rIns="91425" bIns="91425" anchor="t" anchorCtr="0">
            <a:spAutoFit/>
          </a:bodyPr>
          <a:lstStyle/>
          <a:p>
            <a:pPr marL="0" lvl="0" indent="457200" algn="l" rtl="0">
              <a:spcBef>
                <a:spcPts val="0"/>
              </a:spcBef>
              <a:spcAft>
                <a:spcPts val="0"/>
              </a:spcAft>
              <a:buClr>
                <a:schemeClr val="dk1"/>
              </a:buClr>
              <a:buSzPts val="1100"/>
              <a:buFont typeface="Arial"/>
              <a:buNone/>
            </a:pPr>
            <a:r>
              <a:rPr lang="en" sz="2100" b="1">
                <a:solidFill>
                  <a:srgbClr val="351C75"/>
                </a:solidFill>
                <a:latin typeface="Poppins"/>
                <a:ea typeface="Poppins"/>
                <a:cs typeface="Poppins"/>
                <a:sym typeface="Poppins"/>
              </a:rPr>
              <a:t>What brands, SPFs, Types of Sunscreens, and amount of sunscreen provides the best protection against UV light?</a:t>
            </a:r>
            <a:endParaRPr sz="2100" b="1">
              <a:solidFill>
                <a:srgbClr val="351C75"/>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a:latin typeface="Poppins"/>
              <a:ea typeface="Poppins"/>
              <a:cs typeface="Poppins"/>
              <a:sym typeface="Poppins"/>
            </a:endParaRPr>
          </a:p>
        </p:txBody>
      </p:sp>
      <p:sp>
        <p:nvSpPr>
          <p:cNvPr id="3504" name="Google Shape;3504;p35"/>
          <p:cNvSpPr txBox="1"/>
          <p:nvPr/>
        </p:nvSpPr>
        <p:spPr>
          <a:xfrm>
            <a:off x="607850" y="2938000"/>
            <a:ext cx="8232000" cy="2308800"/>
          </a:xfrm>
          <a:prstGeom prst="rect">
            <a:avLst/>
          </a:prstGeom>
          <a:noFill/>
          <a:ln>
            <a:noFill/>
          </a:ln>
        </p:spPr>
        <p:txBody>
          <a:bodyPr spcFirstLastPara="1" wrap="square" lIns="91425" tIns="91425" rIns="91425" bIns="91425" anchor="t" anchorCtr="0">
            <a:spAutoFit/>
          </a:bodyPr>
          <a:lstStyle/>
          <a:p>
            <a:pPr marL="0" lvl="0" indent="457200" algn="l" rtl="0">
              <a:spcBef>
                <a:spcPts val="0"/>
              </a:spcBef>
              <a:spcAft>
                <a:spcPts val="0"/>
              </a:spcAft>
              <a:buNone/>
            </a:pPr>
            <a:r>
              <a:rPr lang="en" sz="1600" b="1">
                <a:solidFill>
                  <a:srgbClr val="351C75"/>
                </a:solidFill>
                <a:latin typeface="Poppins"/>
                <a:ea typeface="Poppins"/>
                <a:cs typeface="Poppins"/>
                <a:sym typeface="Poppins"/>
              </a:rPr>
              <a:t>The sunscreens with higher SPFs will provide more protection against UV light, and mineral sunscreens will protect for longer because SPF is correlated with how much protection a sunscreen provides, and because mineral sunscreens create a barrier that stays on your skin. More sunscreen will also increase the amount of protection since it will give more coverage and stability to minimize exposure to UV rays. </a:t>
            </a:r>
            <a:endParaRPr sz="1600" b="1">
              <a:solidFill>
                <a:srgbClr val="351C75"/>
              </a:solidFill>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p:txBody>
      </p:sp>
      <p:sp>
        <p:nvSpPr>
          <p:cNvPr id="3505" name="Google Shape;3505;p35"/>
          <p:cNvSpPr/>
          <p:nvPr/>
        </p:nvSpPr>
        <p:spPr>
          <a:xfrm>
            <a:off x="607850" y="321200"/>
            <a:ext cx="4696800" cy="675600"/>
          </a:xfrm>
          <a:prstGeom prst="rect">
            <a:avLst/>
          </a:prstGeom>
          <a:solidFill>
            <a:srgbClr val="B4A7D6"/>
          </a:solidFill>
          <a:ln w="9525" cap="flat" cmpd="sng">
            <a:solidFill>
              <a:srgbClr val="B4A7D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35"/>
          <p:cNvSpPr/>
          <p:nvPr/>
        </p:nvSpPr>
        <p:spPr>
          <a:xfrm>
            <a:off x="607850" y="222975"/>
            <a:ext cx="220500" cy="98100"/>
          </a:xfrm>
          <a:prstGeom prst="triangle">
            <a:avLst>
              <a:gd name="adj" fmla="val 50000"/>
            </a:avLst>
          </a:prstGeom>
          <a:solidFill>
            <a:srgbClr val="B4A7D6"/>
          </a:solidFill>
          <a:ln w="9525" cap="flat" cmpd="sng">
            <a:solidFill>
              <a:srgbClr val="B4A7D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35"/>
          <p:cNvSpPr/>
          <p:nvPr/>
        </p:nvSpPr>
        <p:spPr>
          <a:xfrm>
            <a:off x="5304650" y="840075"/>
            <a:ext cx="176700" cy="156600"/>
          </a:xfrm>
          <a:prstGeom prst="diagStripe">
            <a:avLst>
              <a:gd name="adj" fmla="val 50000"/>
            </a:avLst>
          </a:prstGeom>
          <a:solidFill>
            <a:srgbClr val="B4A7D6"/>
          </a:solidFill>
          <a:ln w="9525" cap="flat" cmpd="sng">
            <a:solidFill>
              <a:srgbClr val="B4A7D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35"/>
          <p:cNvSpPr/>
          <p:nvPr/>
        </p:nvSpPr>
        <p:spPr>
          <a:xfrm>
            <a:off x="5208875" y="767875"/>
            <a:ext cx="176700" cy="156600"/>
          </a:xfrm>
          <a:prstGeom prst="rect">
            <a:avLst/>
          </a:prstGeom>
          <a:solidFill>
            <a:srgbClr val="B4A7D6"/>
          </a:solidFill>
          <a:ln w="9525" cap="flat" cmpd="sng">
            <a:solidFill>
              <a:srgbClr val="B4A7D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35"/>
          <p:cNvSpPr/>
          <p:nvPr/>
        </p:nvSpPr>
        <p:spPr>
          <a:xfrm>
            <a:off x="730250" y="222975"/>
            <a:ext cx="4751100" cy="617100"/>
          </a:xfrm>
          <a:prstGeom prst="rect">
            <a:avLst/>
          </a:prstGeom>
          <a:solidFill>
            <a:srgbClr val="D9D2E9"/>
          </a:solidFill>
          <a:ln w="9525" cap="flat" cmpd="sng">
            <a:solidFill>
              <a:srgbClr val="D9D2E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510" name="Google Shape;3510;p35"/>
          <p:cNvCxnSpPr/>
          <p:nvPr/>
        </p:nvCxnSpPr>
        <p:spPr>
          <a:xfrm rot="10800000" flipH="1">
            <a:off x="610250" y="844300"/>
            <a:ext cx="120000" cy="152400"/>
          </a:xfrm>
          <a:prstGeom prst="straightConnector1">
            <a:avLst/>
          </a:prstGeom>
          <a:noFill/>
          <a:ln w="9525" cap="flat" cmpd="sng">
            <a:solidFill>
              <a:schemeClr val="accent2"/>
            </a:solidFill>
            <a:prstDash val="solid"/>
            <a:round/>
            <a:headEnd type="none" w="med" len="med"/>
            <a:tailEnd type="none" w="med" len="med"/>
          </a:ln>
        </p:spPr>
      </p:cxnSp>
      <p:sp>
        <p:nvSpPr>
          <p:cNvPr id="3511" name="Google Shape;3511;p35"/>
          <p:cNvSpPr/>
          <p:nvPr/>
        </p:nvSpPr>
        <p:spPr>
          <a:xfrm>
            <a:off x="607850" y="2109875"/>
            <a:ext cx="4696800" cy="675600"/>
          </a:xfrm>
          <a:prstGeom prst="rect">
            <a:avLst/>
          </a:prstGeom>
          <a:solidFill>
            <a:srgbClr val="B4A7D6"/>
          </a:solidFill>
          <a:ln w="9525" cap="flat" cmpd="sng">
            <a:solidFill>
              <a:srgbClr val="B4A7D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35"/>
          <p:cNvSpPr/>
          <p:nvPr/>
        </p:nvSpPr>
        <p:spPr>
          <a:xfrm>
            <a:off x="607850" y="2011650"/>
            <a:ext cx="220500" cy="98100"/>
          </a:xfrm>
          <a:prstGeom prst="triangle">
            <a:avLst>
              <a:gd name="adj" fmla="val 50000"/>
            </a:avLst>
          </a:prstGeom>
          <a:solidFill>
            <a:srgbClr val="B4A7D6"/>
          </a:solidFill>
          <a:ln w="9525" cap="flat" cmpd="sng">
            <a:solidFill>
              <a:srgbClr val="B4A7D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35"/>
          <p:cNvSpPr/>
          <p:nvPr/>
        </p:nvSpPr>
        <p:spPr>
          <a:xfrm>
            <a:off x="5304650" y="2628750"/>
            <a:ext cx="176700" cy="156600"/>
          </a:xfrm>
          <a:prstGeom prst="diagStripe">
            <a:avLst>
              <a:gd name="adj" fmla="val 50000"/>
            </a:avLst>
          </a:prstGeom>
          <a:solidFill>
            <a:srgbClr val="B4A7D6"/>
          </a:solidFill>
          <a:ln w="9525" cap="flat" cmpd="sng">
            <a:solidFill>
              <a:srgbClr val="B4A7D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35"/>
          <p:cNvSpPr/>
          <p:nvPr/>
        </p:nvSpPr>
        <p:spPr>
          <a:xfrm>
            <a:off x="5208875" y="2556550"/>
            <a:ext cx="176700" cy="156600"/>
          </a:xfrm>
          <a:prstGeom prst="rect">
            <a:avLst/>
          </a:prstGeom>
          <a:solidFill>
            <a:srgbClr val="B4A7D6"/>
          </a:solidFill>
          <a:ln w="9525" cap="flat" cmpd="sng">
            <a:solidFill>
              <a:srgbClr val="B4A7D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35"/>
          <p:cNvSpPr/>
          <p:nvPr/>
        </p:nvSpPr>
        <p:spPr>
          <a:xfrm>
            <a:off x="730250" y="2011650"/>
            <a:ext cx="4751100" cy="617100"/>
          </a:xfrm>
          <a:prstGeom prst="rect">
            <a:avLst/>
          </a:prstGeom>
          <a:solidFill>
            <a:srgbClr val="D9D2E9"/>
          </a:solidFill>
          <a:ln w="9525" cap="flat" cmpd="sng">
            <a:solidFill>
              <a:srgbClr val="D9D2E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516" name="Google Shape;3516;p35"/>
          <p:cNvCxnSpPr/>
          <p:nvPr/>
        </p:nvCxnSpPr>
        <p:spPr>
          <a:xfrm rot="10800000" flipH="1">
            <a:off x="610250" y="2632975"/>
            <a:ext cx="120000" cy="152400"/>
          </a:xfrm>
          <a:prstGeom prst="straightConnector1">
            <a:avLst/>
          </a:prstGeom>
          <a:noFill/>
          <a:ln w="9525" cap="flat" cmpd="sng">
            <a:solidFill>
              <a:schemeClr val="accent2"/>
            </a:solidFill>
            <a:prstDash val="solid"/>
            <a:round/>
            <a:headEnd type="none" w="med" len="med"/>
            <a:tailEnd type="none" w="med" len="med"/>
          </a:ln>
        </p:spPr>
      </p:cxnSp>
      <p:sp>
        <p:nvSpPr>
          <p:cNvPr id="3517" name="Google Shape;3517;p35"/>
          <p:cNvSpPr txBox="1">
            <a:spLocks noGrp="1"/>
          </p:cNvSpPr>
          <p:nvPr>
            <p:ph type="title"/>
          </p:nvPr>
        </p:nvSpPr>
        <p:spPr>
          <a:xfrm>
            <a:off x="730250" y="321075"/>
            <a:ext cx="8520600" cy="572700"/>
          </a:xfrm>
          <a:prstGeom prst="rect">
            <a:avLst/>
          </a:prstGeom>
          <a:effectLst>
            <a:outerShdw blurRad="42863" dist="47625" dir="3480000" algn="bl" rotWithShape="0">
              <a:srgbClr val="000000">
                <a:alpha val="64000"/>
              </a:srgbClr>
            </a:outerShdw>
          </a:effectLst>
        </p:spPr>
        <p:txBody>
          <a:bodyPr spcFirstLastPara="1" wrap="square" lIns="91425" tIns="91425" rIns="91425" bIns="91425" anchor="b" anchorCtr="0">
            <a:noAutofit/>
          </a:bodyPr>
          <a:lstStyle/>
          <a:p>
            <a:pPr marL="0" lvl="0" indent="0" algn="l" rtl="0">
              <a:spcBef>
                <a:spcPts val="0"/>
              </a:spcBef>
              <a:spcAft>
                <a:spcPts val="0"/>
              </a:spcAft>
              <a:buNone/>
            </a:pPr>
            <a:r>
              <a:rPr lang="en" u="sng">
                <a:solidFill>
                  <a:schemeClr val="lt1"/>
                </a:solidFill>
              </a:rPr>
              <a:t>Testable Question</a:t>
            </a:r>
            <a:endParaRPr u="sng">
              <a:solidFill>
                <a:schemeClr val="lt1"/>
              </a:solidFill>
            </a:endParaRPr>
          </a:p>
        </p:txBody>
      </p:sp>
      <p:sp>
        <p:nvSpPr>
          <p:cNvPr id="3518" name="Google Shape;3518;p35"/>
          <p:cNvSpPr txBox="1">
            <a:spLocks noGrp="1"/>
          </p:cNvSpPr>
          <p:nvPr>
            <p:ph type="title"/>
          </p:nvPr>
        </p:nvSpPr>
        <p:spPr>
          <a:xfrm>
            <a:off x="730250" y="2098713"/>
            <a:ext cx="8520600" cy="572700"/>
          </a:xfrm>
          <a:prstGeom prst="rect">
            <a:avLst/>
          </a:prstGeom>
          <a:effectLst>
            <a:outerShdw blurRad="42863" dist="47625" dir="3480000" algn="bl" rotWithShape="0">
              <a:srgbClr val="000000">
                <a:alpha val="64000"/>
              </a:srgbClr>
            </a:outerShdw>
          </a:effectLst>
        </p:spPr>
        <p:txBody>
          <a:bodyPr spcFirstLastPara="1" wrap="square" lIns="91425" tIns="91425" rIns="91425" bIns="91425" anchor="b" anchorCtr="0">
            <a:noAutofit/>
          </a:bodyPr>
          <a:lstStyle/>
          <a:p>
            <a:pPr marL="0" lvl="0" indent="0" algn="l" rtl="0">
              <a:spcBef>
                <a:spcPts val="0"/>
              </a:spcBef>
              <a:spcAft>
                <a:spcPts val="0"/>
              </a:spcAft>
              <a:buNone/>
            </a:pPr>
            <a:r>
              <a:rPr lang="en" u="sng">
                <a:solidFill>
                  <a:schemeClr val="lt1"/>
                </a:solidFill>
              </a:rPr>
              <a:t>Hypothesis</a:t>
            </a:r>
            <a:endParaRPr u="sng">
              <a:solidFill>
                <a:schemeClr val="lt1"/>
              </a:solidFill>
            </a:endParaRPr>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22"/>
        <p:cNvGrpSpPr/>
        <p:nvPr/>
      </p:nvGrpSpPr>
      <p:grpSpPr>
        <a:xfrm>
          <a:off x="0" y="0"/>
          <a:ext cx="0" cy="0"/>
          <a:chOff x="0" y="0"/>
          <a:chExt cx="0" cy="0"/>
        </a:xfrm>
      </p:grpSpPr>
      <p:sp>
        <p:nvSpPr>
          <p:cNvPr id="3523" name="Google Shape;3523;p36"/>
          <p:cNvSpPr txBox="1">
            <a:spLocks noGrp="1"/>
          </p:cNvSpPr>
          <p:nvPr>
            <p:ph type="title" idx="2"/>
          </p:nvPr>
        </p:nvSpPr>
        <p:spPr>
          <a:xfrm>
            <a:off x="436275" y="387650"/>
            <a:ext cx="8520600" cy="572700"/>
          </a:xfrm>
          <a:prstGeom prst="rect">
            <a:avLst/>
          </a:prstGeom>
          <a:effectLst>
            <a:outerShdw blurRad="42863" dist="47625" dir="3480000" algn="bl" rotWithShape="0">
              <a:srgbClr val="000000">
                <a:alpha val="45000"/>
              </a:srgbClr>
            </a:outerShdw>
          </a:effectLst>
        </p:spPr>
        <p:txBody>
          <a:bodyPr spcFirstLastPara="1" wrap="square" lIns="91425" tIns="91425" rIns="91425" bIns="91425" anchor="b" anchorCtr="0">
            <a:noAutofit/>
          </a:bodyPr>
          <a:lstStyle/>
          <a:p>
            <a:pPr marL="0" lvl="0" indent="0" algn="l" rtl="0">
              <a:spcBef>
                <a:spcPts val="0"/>
              </a:spcBef>
              <a:spcAft>
                <a:spcPts val="0"/>
              </a:spcAft>
              <a:buNone/>
            </a:pPr>
            <a:r>
              <a:rPr lang="en" b="1" u="sng">
                <a:solidFill>
                  <a:srgbClr val="351C75"/>
                </a:solidFill>
              </a:rPr>
              <a:t>Materials</a:t>
            </a:r>
            <a:endParaRPr b="1" u="sng">
              <a:solidFill>
                <a:srgbClr val="351C75"/>
              </a:solidFill>
            </a:endParaRPr>
          </a:p>
        </p:txBody>
      </p:sp>
      <p:sp>
        <p:nvSpPr>
          <p:cNvPr id="3524" name="Google Shape;3524;p36"/>
          <p:cNvSpPr txBox="1"/>
          <p:nvPr/>
        </p:nvSpPr>
        <p:spPr>
          <a:xfrm>
            <a:off x="535300" y="807950"/>
            <a:ext cx="5708700" cy="18564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UV sensitive cards or paper</a:t>
            </a:r>
            <a:endParaRPr sz="1200">
              <a:solidFill>
                <a:schemeClr val="dk1"/>
              </a:solidFill>
              <a:latin typeface="Poppins"/>
              <a:ea typeface="Poppins"/>
              <a:cs typeface="Poppins"/>
              <a:sym typeface="Poppins"/>
            </a:endParaRPr>
          </a:p>
          <a:p>
            <a:pPr marL="457200" lvl="0" indent="-304800" algn="l" rtl="0">
              <a:lnSpc>
                <a:spcPct val="115000"/>
              </a:lnSpc>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Portable tray(s)</a:t>
            </a:r>
            <a:endParaRPr sz="1200">
              <a:solidFill>
                <a:schemeClr val="dk1"/>
              </a:solidFill>
              <a:latin typeface="Poppins"/>
              <a:ea typeface="Poppins"/>
              <a:cs typeface="Poppins"/>
              <a:sym typeface="Poppins"/>
            </a:endParaRPr>
          </a:p>
          <a:p>
            <a:pPr marL="457200" lvl="0" indent="-304800" algn="l" rtl="0">
              <a:lnSpc>
                <a:spcPct val="115000"/>
              </a:lnSpc>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A cover for the tray</a:t>
            </a:r>
            <a:endParaRPr sz="1200">
              <a:solidFill>
                <a:schemeClr val="dk1"/>
              </a:solidFill>
              <a:latin typeface="Poppins"/>
              <a:ea typeface="Poppins"/>
              <a:cs typeface="Poppins"/>
              <a:sym typeface="Poppins"/>
            </a:endParaRPr>
          </a:p>
          <a:p>
            <a:pPr marL="457200" lvl="0" indent="-304800" algn="l" rtl="0">
              <a:lnSpc>
                <a:spcPct val="115000"/>
              </a:lnSpc>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Coppertone Tanning Sunscreen Lotion</a:t>
            </a:r>
            <a:endParaRPr sz="1200">
              <a:solidFill>
                <a:schemeClr val="dk1"/>
              </a:solidFill>
              <a:latin typeface="Poppins"/>
              <a:ea typeface="Poppins"/>
              <a:cs typeface="Poppins"/>
              <a:sym typeface="Poppins"/>
            </a:endParaRPr>
          </a:p>
          <a:p>
            <a:pPr marL="457200" lvl="0" indent="-304800" algn="l" rtl="0">
              <a:lnSpc>
                <a:spcPct val="115000"/>
              </a:lnSpc>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Neutrogena Ultra Sheer (I had one with 30 SPF, one with 55 SPF, and one with 70 SPF)</a:t>
            </a:r>
            <a:endParaRPr sz="1200">
              <a:solidFill>
                <a:schemeClr val="dk1"/>
              </a:solidFill>
              <a:latin typeface="Poppins"/>
              <a:ea typeface="Poppins"/>
              <a:cs typeface="Poppins"/>
              <a:sym typeface="Poppins"/>
            </a:endParaRPr>
          </a:p>
          <a:p>
            <a:pPr marL="457200" lvl="0" indent="-304800" algn="l" rtl="0">
              <a:lnSpc>
                <a:spcPct val="115000"/>
              </a:lnSpc>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Neutrogena Sheer Zinc</a:t>
            </a:r>
            <a:endParaRPr sz="1200">
              <a:solidFill>
                <a:schemeClr val="dk1"/>
              </a:solidFill>
              <a:latin typeface="Poppins"/>
              <a:ea typeface="Poppins"/>
              <a:cs typeface="Poppins"/>
              <a:sym typeface="Poppins"/>
            </a:endParaRPr>
          </a:p>
          <a:p>
            <a:pPr marL="457200" lvl="0" indent="-304800" algn="l" rtl="0">
              <a:lnSpc>
                <a:spcPct val="115000"/>
              </a:lnSpc>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Coppertone Pure &amp; Simple Baby Sunscreen Lotion</a:t>
            </a:r>
            <a:endParaRPr sz="1200">
              <a:solidFill>
                <a:schemeClr val="dk1"/>
              </a:solidFill>
              <a:latin typeface="Poppins"/>
              <a:ea typeface="Poppins"/>
              <a:cs typeface="Poppins"/>
              <a:sym typeface="Poppins"/>
            </a:endParaRPr>
          </a:p>
        </p:txBody>
      </p:sp>
      <p:sp>
        <p:nvSpPr>
          <p:cNvPr id="3525" name="Google Shape;3525;p36"/>
          <p:cNvSpPr/>
          <p:nvPr/>
        </p:nvSpPr>
        <p:spPr>
          <a:xfrm>
            <a:off x="6068925" y="357187"/>
            <a:ext cx="2768100" cy="1856400"/>
          </a:xfrm>
          <a:prstGeom prst="rect">
            <a:avLst/>
          </a:prstGeom>
          <a:solidFill>
            <a:srgbClr val="D9D2E9"/>
          </a:solidFill>
          <a:ln w="9525" cap="flat" cmpd="sng">
            <a:solidFill>
              <a:srgbClr val="B4A7D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26" name="Google Shape;3526;p36"/>
          <p:cNvPicPr preferRelativeResize="0"/>
          <p:nvPr/>
        </p:nvPicPr>
        <p:blipFill>
          <a:blip r:embed="rId3">
            <a:alphaModFix/>
          </a:blip>
          <a:stretch>
            <a:fillRect/>
          </a:stretch>
        </p:blipFill>
        <p:spPr>
          <a:xfrm>
            <a:off x="6241675" y="528037"/>
            <a:ext cx="2422601" cy="1514725"/>
          </a:xfrm>
          <a:prstGeom prst="rect">
            <a:avLst/>
          </a:prstGeom>
          <a:noFill/>
          <a:ln>
            <a:noFill/>
          </a:ln>
        </p:spPr>
      </p:pic>
      <p:sp>
        <p:nvSpPr>
          <p:cNvPr id="3527" name="Google Shape;3527;p36"/>
          <p:cNvSpPr/>
          <p:nvPr/>
        </p:nvSpPr>
        <p:spPr>
          <a:xfrm>
            <a:off x="7204075" y="1525875"/>
            <a:ext cx="1416600" cy="305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36"/>
          <p:cNvSpPr txBox="1"/>
          <p:nvPr/>
        </p:nvSpPr>
        <p:spPr>
          <a:xfrm>
            <a:off x="535300" y="2480675"/>
            <a:ext cx="8716500" cy="24936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Ultrasun Professional Protection Face (I had one with 30 SPF and another with 50+ SPF)</a:t>
            </a:r>
            <a:endParaRPr sz="1200">
              <a:solidFill>
                <a:schemeClr val="dk1"/>
              </a:solidFill>
              <a:latin typeface="Poppins"/>
              <a:ea typeface="Poppins"/>
              <a:cs typeface="Poppins"/>
              <a:sym typeface="Poppins"/>
            </a:endParaRPr>
          </a:p>
          <a:p>
            <a:pPr marL="457200" lvl="0" indent="-304800" algn="l" rtl="0">
              <a:lnSpc>
                <a:spcPct val="115000"/>
              </a:lnSpc>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Skinceuticals Physical Fusion</a:t>
            </a:r>
            <a:endParaRPr sz="1200">
              <a:solidFill>
                <a:schemeClr val="dk1"/>
              </a:solidFill>
              <a:latin typeface="Poppins"/>
              <a:ea typeface="Poppins"/>
              <a:cs typeface="Poppins"/>
              <a:sym typeface="Poppins"/>
            </a:endParaRPr>
          </a:p>
          <a:p>
            <a:pPr marL="457200" lvl="0" indent="-304800" algn="l" rtl="0">
              <a:lnSpc>
                <a:spcPct val="115000"/>
              </a:lnSpc>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Sun Bum (I had one with 30 SPF, and another with 50 SPF)</a:t>
            </a:r>
            <a:endParaRPr sz="1200">
              <a:solidFill>
                <a:schemeClr val="dk1"/>
              </a:solidFill>
              <a:latin typeface="Poppins"/>
              <a:ea typeface="Poppins"/>
              <a:cs typeface="Poppins"/>
              <a:sym typeface="Poppins"/>
            </a:endParaRPr>
          </a:p>
          <a:p>
            <a:pPr marL="457200" lvl="0" indent="-304800" algn="l" rtl="0">
              <a:lnSpc>
                <a:spcPct val="115000"/>
              </a:lnSpc>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Lamer UV Protecting Fluid</a:t>
            </a:r>
            <a:endParaRPr sz="1200">
              <a:solidFill>
                <a:schemeClr val="dk1"/>
              </a:solidFill>
              <a:latin typeface="Poppins"/>
              <a:ea typeface="Poppins"/>
              <a:cs typeface="Poppins"/>
              <a:sym typeface="Poppins"/>
            </a:endParaRPr>
          </a:p>
          <a:p>
            <a:pPr marL="457200" lvl="0" indent="-304800" algn="l" rtl="0">
              <a:lnSpc>
                <a:spcPct val="115000"/>
              </a:lnSpc>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Coppertone Kids Tear Free Sunscreen Lotion</a:t>
            </a:r>
            <a:endParaRPr sz="1200">
              <a:solidFill>
                <a:schemeClr val="dk1"/>
              </a:solidFill>
              <a:latin typeface="Poppins"/>
              <a:ea typeface="Poppins"/>
              <a:cs typeface="Poppins"/>
              <a:sym typeface="Poppins"/>
            </a:endParaRPr>
          </a:p>
          <a:p>
            <a:pPr marL="457200" lvl="0" indent="-304800" algn="l" rtl="0">
              <a:lnSpc>
                <a:spcPct val="115000"/>
              </a:lnSpc>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Banana Boat Sport Ultra Spray</a:t>
            </a:r>
            <a:endParaRPr sz="1200">
              <a:solidFill>
                <a:schemeClr val="dk1"/>
              </a:solidFill>
              <a:latin typeface="Poppins"/>
              <a:ea typeface="Poppins"/>
              <a:cs typeface="Poppins"/>
              <a:sym typeface="Poppins"/>
            </a:endParaRPr>
          </a:p>
          <a:p>
            <a:pPr marL="457200" lvl="0" indent="-304800" algn="l" rtl="0">
              <a:lnSpc>
                <a:spcPct val="115000"/>
              </a:lnSpc>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Tatcha Silken Pore Perfecting Sunscreen </a:t>
            </a:r>
            <a:endParaRPr sz="1200">
              <a:solidFill>
                <a:schemeClr val="dk1"/>
              </a:solidFill>
              <a:latin typeface="Poppins"/>
              <a:ea typeface="Poppins"/>
              <a:cs typeface="Poppins"/>
              <a:sym typeface="Poppins"/>
            </a:endParaRPr>
          </a:p>
          <a:p>
            <a:pPr marL="457200" lvl="0" indent="-304800" algn="l" rtl="0">
              <a:lnSpc>
                <a:spcPct val="115000"/>
              </a:lnSpc>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Device with an app to determine </a:t>
            </a:r>
            <a:endParaRPr sz="1200">
              <a:solidFill>
                <a:schemeClr val="dk1"/>
              </a:solidFill>
              <a:latin typeface="Poppins"/>
              <a:ea typeface="Poppins"/>
              <a:cs typeface="Poppins"/>
              <a:sym typeface="Poppins"/>
            </a:endParaRPr>
          </a:p>
          <a:p>
            <a:pPr marL="457200" lvl="0" indent="0" algn="l" rtl="0">
              <a:lnSpc>
                <a:spcPct val="115000"/>
              </a:lnSpc>
              <a:spcBef>
                <a:spcPts val="0"/>
              </a:spcBef>
              <a:spcAft>
                <a:spcPts val="0"/>
              </a:spcAft>
              <a:buNone/>
            </a:pPr>
            <a:r>
              <a:rPr lang="en" sz="1200">
                <a:solidFill>
                  <a:schemeClr val="dk1"/>
                </a:solidFill>
                <a:latin typeface="Poppins"/>
                <a:ea typeface="Poppins"/>
                <a:cs typeface="Poppins"/>
                <a:sym typeface="Poppins"/>
              </a:rPr>
              <a:t>color/color values (I used the app Pixel Picker)</a:t>
            </a:r>
            <a:endParaRPr sz="1200">
              <a:solidFill>
                <a:schemeClr val="dk1"/>
              </a:solidFill>
              <a:latin typeface="Poppins"/>
              <a:ea typeface="Poppins"/>
              <a:cs typeface="Poppins"/>
              <a:sym typeface="Poppins"/>
            </a:endParaRPr>
          </a:p>
          <a:p>
            <a:pPr marL="457200" lvl="0" indent="-304800" algn="l" rtl="0">
              <a:lnSpc>
                <a:spcPct val="115000"/>
              </a:lnSpc>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Device to record and take pictures</a:t>
            </a:r>
            <a:endParaRPr sz="1200">
              <a:solidFill>
                <a:schemeClr val="dk1"/>
              </a:solidFill>
              <a:latin typeface="Poppins"/>
              <a:ea typeface="Poppins"/>
              <a:cs typeface="Poppins"/>
              <a:sym typeface="Poppins"/>
            </a:endParaRPr>
          </a:p>
          <a:p>
            <a:pPr marL="457200" lvl="0" indent="-304800" algn="l" rtl="0">
              <a:lnSpc>
                <a:spcPct val="115000"/>
              </a:lnSpc>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Device to record time</a:t>
            </a:r>
            <a:endParaRPr sz="1300">
              <a:latin typeface="Poppins"/>
              <a:ea typeface="Poppins"/>
              <a:cs typeface="Poppins"/>
              <a:sym typeface="Poppins"/>
            </a:endParaRPr>
          </a:p>
        </p:txBody>
      </p:sp>
      <p:sp>
        <p:nvSpPr>
          <p:cNvPr id="3529" name="Google Shape;3529;p36"/>
          <p:cNvSpPr txBox="1"/>
          <p:nvPr/>
        </p:nvSpPr>
        <p:spPr>
          <a:xfrm>
            <a:off x="6068925" y="2137375"/>
            <a:ext cx="62769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latin typeface="Poppins"/>
                <a:ea typeface="Poppins"/>
                <a:cs typeface="Poppins"/>
                <a:sym typeface="Poppins"/>
              </a:rPr>
              <a:t>UV sensitive card (front)</a:t>
            </a:r>
            <a:endParaRPr sz="700">
              <a:latin typeface="Poppins"/>
              <a:ea typeface="Poppins"/>
              <a:cs typeface="Poppins"/>
              <a:sym typeface="Poppins"/>
            </a:endParaRPr>
          </a:p>
        </p:txBody>
      </p:sp>
      <p:sp>
        <p:nvSpPr>
          <p:cNvPr id="3530" name="Google Shape;3530;p36"/>
          <p:cNvSpPr/>
          <p:nvPr/>
        </p:nvSpPr>
        <p:spPr>
          <a:xfrm>
            <a:off x="5617925" y="2948825"/>
            <a:ext cx="2947500" cy="1924200"/>
          </a:xfrm>
          <a:prstGeom prst="rect">
            <a:avLst/>
          </a:prstGeom>
          <a:solidFill>
            <a:srgbClr val="D9D2E9"/>
          </a:solidFill>
          <a:ln w="9525" cap="flat" cmpd="sng">
            <a:solidFill>
              <a:srgbClr val="B4A7D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31" name="Google Shape;3531;p36"/>
          <p:cNvPicPr preferRelativeResize="0"/>
          <p:nvPr/>
        </p:nvPicPr>
        <p:blipFill>
          <a:blip r:embed="rId4">
            <a:alphaModFix/>
          </a:blip>
          <a:stretch>
            <a:fillRect/>
          </a:stretch>
        </p:blipFill>
        <p:spPr>
          <a:xfrm>
            <a:off x="5786650" y="3075548"/>
            <a:ext cx="2610049" cy="1670764"/>
          </a:xfrm>
          <a:prstGeom prst="rect">
            <a:avLst/>
          </a:prstGeom>
          <a:noFill/>
          <a:ln>
            <a:noFill/>
          </a:ln>
        </p:spPr>
      </p:pic>
      <p:sp>
        <p:nvSpPr>
          <p:cNvPr id="3532" name="Google Shape;3532;p36"/>
          <p:cNvSpPr txBox="1"/>
          <p:nvPr/>
        </p:nvSpPr>
        <p:spPr>
          <a:xfrm>
            <a:off x="5673125" y="4796825"/>
            <a:ext cx="62769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latin typeface="Poppins"/>
                <a:ea typeface="Poppins"/>
                <a:cs typeface="Poppins"/>
                <a:sym typeface="Poppins"/>
              </a:rPr>
              <a:t>UV sensitive card (back)</a:t>
            </a:r>
            <a:endParaRPr sz="700">
              <a:latin typeface="Poppins"/>
              <a:ea typeface="Poppins"/>
              <a:cs typeface="Poppins"/>
              <a:sym typeface="Poppins"/>
            </a:endParaRPr>
          </a:p>
        </p:txBody>
      </p:sp>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36"/>
        <p:cNvGrpSpPr/>
        <p:nvPr/>
      </p:nvGrpSpPr>
      <p:grpSpPr>
        <a:xfrm>
          <a:off x="0" y="0"/>
          <a:ext cx="0" cy="0"/>
          <a:chOff x="0" y="0"/>
          <a:chExt cx="0" cy="0"/>
        </a:xfrm>
      </p:grpSpPr>
      <p:sp>
        <p:nvSpPr>
          <p:cNvPr id="3537" name="Google Shape;3537;p37"/>
          <p:cNvSpPr txBox="1">
            <a:spLocks noGrp="1"/>
          </p:cNvSpPr>
          <p:nvPr>
            <p:ph type="title" idx="2"/>
          </p:nvPr>
        </p:nvSpPr>
        <p:spPr>
          <a:xfrm>
            <a:off x="311700" y="147925"/>
            <a:ext cx="8520600" cy="572700"/>
          </a:xfrm>
          <a:prstGeom prst="rect">
            <a:avLst/>
          </a:prstGeom>
          <a:effectLst>
            <a:outerShdw blurRad="42863" dist="47625" dir="3480000" algn="bl" rotWithShape="0">
              <a:srgbClr val="000000">
                <a:alpha val="45000"/>
              </a:srgbClr>
            </a:outerShdw>
          </a:effectLst>
        </p:spPr>
        <p:txBody>
          <a:bodyPr spcFirstLastPara="1" wrap="square" lIns="91425" tIns="91425" rIns="91425" bIns="91425" anchor="b" anchorCtr="0">
            <a:noAutofit/>
          </a:bodyPr>
          <a:lstStyle/>
          <a:p>
            <a:pPr marL="0" lvl="0" indent="0" algn="l" rtl="0">
              <a:spcBef>
                <a:spcPts val="0"/>
              </a:spcBef>
              <a:spcAft>
                <a:spcPts val="0"/>
              </a:spcAft>
              <a:buNone/>
            </a:pPr>
            <a:r>
              <a:rPr lang="en" b="1">
                <a:solidFill>
                  <a:srgbClr val="351C75"/>
                </a:solidFill>
              </a:rPr>
              <a:t>Materials</a:t>
            </a:r>
            <a:endParaRPr b="1">
              <a:solidFill>
                <a:srgbClr val="351C75"/>
              </a:solidFill>
            </a:endParaRPr>
          </a:p>
        </p:txBody>
      </p:sp>
      <p:sp>
        <p:nvSpPr>
          <p:cNvPr id="3538" name="Google Shape;3538;p37"/>
          <p:cNvSpPr/>
          <p:nvPr/>
        </p:nvSpPr>
        <p:spPr>
          <a:xfrm>
            <a:off x="250500" y="731825"/>
            <a:ext cx="8354400" cy="675600"/>
          </a:xfrm>
          <a:prstGeom prst="rect">
            <a:avLst/>
          </a:prstGeom>
          <a:solidFill>
            <a:srgbClr val="B4A7D6"/>
          </a:solidFill>
          <a:ln w="9525" cap="flat" cmpd="sng">
            <a:solidFill>
              <a:srgbClr val="B4A7D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37"/>
          <p:cNvSpPr/>
          <p:nvPr/>
        </p:nvSpPr>
        <p:spPr>
          <a:xfrm>
            <a:off x="250500" y="633600"/>
            <a:ext cx="220500" cy="98100"/>
          </a:xfrm>
          <a:prstGeom prst="triangle">
            <a:avLst>
              <a:gd name="adj" fmla="val 50000"/>
            </a:avLst>
          </a:prstGeom>
          <a:solidFill>
            <a:srgbClr val="B4A7D6"/>
          </a:solidFill>
          <a:ln w="9525" cap="flat" cmpd="sng">
            <a:solidFill>
              <a:srgbClr val="B4A7D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37"/>
          <p:cNvSpPr/>
          <p:nvPr/>
        </p:nvSpPr>
        <p:spPr>
          <a:xfrm>
            <a:off x="8604900" y="1250700"/>
            <a:ext cx="176700" cy="156600"/>
          </a:xfrm>
          <a:prstGeom prst="diagStripe">
            <a:avLst>
              <a:gd name="adj" fmla="val 50000"/>
            </a:avLst>
          </a:prstGeom>
          <a:solidFill>
            <a:srgbClr val="B4A7D6"/>
          </a:solidFill>
          <a:ln w="9525" cap="flat" cmpd="sng">
            <a:solidFill>
              <a:srgbClr val="B4A7D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37"/>
          <p:cNvSpPr/>
          <p:nvPr/>
        </p:nvSpPr>
        <p:spPr>
          <a:xfrm>
            <a:off x="8509125" y="1178500"/>
            <a:ext cx="176700" cy="156600"/>
          </a:xfrm>
          <a:prstGeom prst="rect">
            <a:avLst/>
          </a:prstGeom>
          <a:solidFill>
            <a:srgbClr val="B4A7D6"/>
          </a:solidFill>
          <a:ln w="9525" cap="flat" cmpd="sng">
            <a:solidFill>
              <a:srgbClr val="B4A7D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37"/>
          <p:cNvSpPr/>
          <p:nvPr/>
        </p:nvSpPr>
        <p:spPr>
          <a:xfrm>
            <a:off x="372900" y="633600"/>
            <a:ext cx="8408700" cy="617100"/>
          </a:xfrm>
          <a:prstGeom prst="rect">
            <a:avLst/>
          </a:prstGeom>
          <a:solidFill>
            <a:srgbClr val="D9D2E9"/>
          </a:solidFill>
          <a:ln w="9525" cap="flat" cmpd="sng">
            <a:solidFill>
              <a:srgbClr val="D9D2E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543" name="Google Shape;3543;p37"/>
          <p:cNvCxnSpPr/>
          <p:nvPr/>
        </p:nvCxnSpPr>
        <p:spPr>
          <a:xfrm rot="10800000" flipH="1">
            <a:off x="252900" y="1254925"/>
            <a:ext cx="120000" cy="152400"/>
          </a:xfrm>
          <a:prstGeom prst="straightConnector1">
            <a:avLst/>
          </a:prstGeom>
          <a:noFill/>
          <a:ln w="9525" cap="flat" cmpd="sng">
            <a:solidFill>
              <a:schemeClr val="accent2"/>
            </a:solidFill>
            <a:prstDash val="solid"/>
            <a:round/>
            <a:headEnd type="none" w="med" len="med"/>
            <a:tailEnd type="none" w="med" len="med"/>
          </a:ln>
        </p:spPr>
      </p:cxnSp>
      <p:sp>
        <p:nvSpPr>
          <p:cNvPr id="3544" name="Google Shape;3544;p37"/>
          <p:cNvSpPr txBox="1">
            <a:spLocks noGrp="1"/>
          </p:cNvSpPr>
          <p:nvPr>
            <p:ph type="title" idx="2"/>
          </p:nvPr>
        </p:nvSpPr>
        <p:spPr>
          <a:xfrm>
            <a:off x="372900" y="633600"/>
            <a:ext cx="85206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300" b="0">
                <a:solidFill>
                  <a:srgbClr val="674EA7"/>
                </a:solidFill>
              </a:rPr>
              <a:t>Each sunscreen had been assigned a number to easily refer to and identify which sunscreen it was. Throughout th</a:t>
            </a:r>
            <a:r>
              <a:rPr lang="en" sz="1300">
                <a:solidFill>
                  <a:srgbClr val="674EA7"/>
                </a:solidFill>
              </a:rPr>
              <a:t>is project, I will refer to each sunscreen as its corresponding number.</a:t>
            </a:r>
            <a:endParaRPr sz="1300" b="0">
              <a:solidFill>
                <a:srgbClr val="674EA7"/>
              </a:solidFill>
            </a:endParaRPr>
          </a:p>
        </p:txBody>
      </p:sp>
      <p:sp>
        <p:nvSpPr>
          <p:cNvPr id="3545" name="Google Shape;3545;p37"/>
          <p:cNvSpPr/>
          <p:nvPr/>
        </p:nvSpPr>
        <p:spPr>
          <a:xfrm>
            <a:off x="141000" y="1532150"/>
            <a:ext cx="8872500" cy="3451500"/>
          </a:xfrm>
          <a:prstGeom prst="rect">
            <a:avLst/>
          </a:prstGeom>
          <a:solidFill>
            <a:schemeClr val="lt1"/>
          </a:solidFill>
          <a:ln w="76200" cap="flat" cmpd="sng">
            <a:solidFill>
              <a:srgbClr val="D9D2E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37"/>
          <p:cNvSpPr txBox="1"/>
          <p:nvPr/>
        </p:nvSpPr>
        <p:spPr>
          <a:xfrm>
            <a:off x="121050" y="1559950"/>
            <a:ext cx="479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Poppins"/>
                <a:ea typeface="Poppins"/>
                <a:cs typeface="Poppins"/>
                <a:sym typeface="Poppins"/>
              </a:rPr>
              <a:t>1.</a:t>
            </a:r>
            <a:endParaRPr sz="2000">
              <a:latin typeface="Poppins"/>
              <a:ea typeface="Poppins"/>
              <a:cs typeface="Poppins"/>
              <a:sym typeface="Poppins"/>
            </a:endParaRPr>
          </a:p>
        </p:txBody>
      </p:sp>
      <p:pic>
        <p:nvPicPr>
          <p:cNvPr id="3547" name="Google Shape;3547;p37"/>
          <p:cNvPicPr preferRelativeResize="0"/>
          <p:nvPr/>
        </p:nvPicPr>
        <p:blipFill rotWithShape="1">
          <a:blip r:embed="rId3">
            <a:alphaModFix/>
          </a:blip>
          <a:srcRect l="22347" r="24571"/>
          <a:stretch/>
        </p:blipFill>
        <p:spPr>
          <a:xfrm>
            <a:off x="349900" y="1700225"/>
            <a:ext cx="703053" cy="1324549"/>
          </a:xfrm>
          <a:prstGeom prst="rect">
            <a:avLst/>
          </a:prstGeom>
          <a:noFill/>
          <a:ln>
            <a:noFill/>
          </a:ln>
        </p:spPr>
      </p:pic>
      <p:sp>
        <p:nvSpPr>
          <p:cNvPr id="3548" name="Google Shape;3548;p37"/>
          <p:cNvSpPr txBox="1"/>
          <p:nvPr/>
        </p:nvSpPr>
        <p:spPr>
          <a:xfrm>
            <a:off x="-76200" y="2948575"/>
            <a:ext cx="1296900" cy="3231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900">
                <a:latin typeface="Poppins"/>
                <a:ea typeface="Poppins"/>
                <a:cs typeface="Poppins"/>
                <a:sym typeface="Poppins"/>
              </a:rPr>
              <a:t>(SPF 15)</a:t>
            </a:r>
            <a:endParaRPr sz="900">
              <a:latin typeface="Poppins"/>
              <a:ea typeface="Poppins"/>
              <a:cs typeface="Poppins"/>
              <a:sym typeface="Poppins"/>
            </a:endParaRPr>
          </a:p>
        </p:txBody>
      </p:sp>
      <p:sp>
        <p:nvSpPr>
          <p:cNvPr id="3549" name="Google Shape;3549;p37"/>
          <p:cNvSpPr txBox="1"/>
          <p:nvPr/>
        </p:nvSpPr>
        <p:spPr>
          <a:xfrm flipH="1">
            <a:off x="1042488" y="1559700"/>
            <a:ext cx="598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Poppins"/>
                <a:ea typeface="Poppins"/>
                <a:cs typeface="Poppins"/>
                <a:sym typeface="Poppins"/>
              </a:rPr>
              <a:t>2.</a:t>
            </a:r>
            <a:endParaRPr sz="2000">
              <a:latin typeface="Poppins"/>
              <a:ea typeface="Poppins"/>
              <a:cs typeface="Poppins"/>
              <a:sym typeface="Poppins"/>
            </a:endParaRPr>
          </a:p>
        </p:txBody>
      </p:sp>
      <p:sp>
        <p:nvSpPr>
          <p:cNvPr id="3550" name="Google Shape;3550;p37"/>
          <p:cNvSpPr txBox="1"/>
          <p:nvPr/>
        </p:nvSpPr>
        <p:spPr>
          <a:xfrm>
            <a:off x="2093625" y="1559700"/>
            <a:ext cx="479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Poppins"/>
                <a:ea typeface="Poppins"/>
                <a:cs typeface="Poppins"/>
                <a:sym typeface="Poppins"/>
              </a:rPr>
              <a:t>3.</a:t>
            </a:r>
            <a:endParaRPr sz="2000">
              <a:latin typeface="Poppins"/>
              <a:ea typeface="Poppins"/>
              <a:cs typeface="Poppins"/>
              <a:sym typeface="Poppins"/>
            </a:endParaRPr>
          </a:p>
        </p:txBody>
      </p:sp>
      <p:pic>
        <p:nvPicPr>
          <p:cNvPr id="3551" name="Google Shape;3551;p37"/>
          <p:cNvPicPr preferRelativeResize="0"/>
          <p:nvPr/>
        </p:nvPicPr>
        <p:blipFill rotWithShape="1">
          <a:blip r:embed="rId4">
            <a:alphaModFix/>
          </a:blip>
          <a:srcRect l="25153" r="24092"/>
          <a:stretch/>
        </p:blipFill>
        <p:spPr>
          <a:xfrm>
            <a:off x="1487975" y="1637851"/>
            <a:ext cx="628725" cy="1489558"/>
          </a:xfrm>
          <a:prstGeom prst="rect">
            <a:avLst/>
          </a:prstGeom>
          <a:noFill/>
          <a:ln>
            <a:noFill/>
          </a:ln>
        </p:spPr>
      </p:pic>
      <p:sp>
        <p:nvSpPr>
          <p:cNvPr id="3552" name="Google Shape;3552;p37"/>
          <p:cNvSpPr txBox="1"/>
          <p:nvPr/>
        </p:nvSpPr>
        <p:spPr>
          <a:xfrm>
            <a:off x="1487963" y="2948575"/>
            <a:ext cx="12969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Poppins"/>
                <a:ea typeface="Poppins"/>
                <a:cs typeface="Poppins"/>
                <a:sym typeface="Poppins"/>
              </a:rPr>
              <a:t>(SPF 30)</a:t>
            </a:r>
            <a:endParaRPr sz="900">
              <a:latin typeface="Poppins"/>
              <a:ea typeface="Poppins"/>
              <a:cs typeface="Poppins"/>
              <a:sym typeface="Poppins"/>
            </a:endParaRPr>
          </a:p>
        </p:txBody>
      </p:sp>
      <p:pic>
        <p:nvPicPr>
          <p:cNvPr id="3553" name="Google Shape;3553;p37"/>
          <p:cNvPicPr preferRelativeResize="0"/>
          <p:nvPr/>
        </p:nvPicPr>
        <p:blipFill rotWithShape="1">
          <a:blip r:embed="rId5">
            <a:alphaModFix/>
          </a:blip>
          <a:srcRect l="24358" r="24090"/>
          <a:stretch/>
        </p:blipFill>
        <p:spPr>
          <a:xfrm>
            <a:off x="2500438" y="1648087"/>
            <a:ext cx="703050" cy="1639850"/>
          </a:xfrm>
          <a:prstGeom prst="rect">
            <a:avLst/>
          </a:prstGeom>
          <a:noFill/>
          <a:ln>
            <a:noFill/>
          </a:ln>
        </p:spPr>
      </p:pic>
      <p:sp>
        <p:nvSpPr>
          <p:cNvPr id="3554" name="Google Shape;3554;p37"/>
          <p:cNvSpPr txBox="1"/>
          <p:nvPr/>
        </p:nvSpPr>
        <p:spPr>
          <a:xfrm>
            <a:off x="2573013" y="3127400"/>
            <a:ext cx="12969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Poppins"/>
                <a:ea typeface="Poppins"/>
                <a:cs typeface="Poppins"/>
                <a:sym typeface="Poppins"/>
              </a:rPr>
              <a:t>(SPF 50)</a:t>
            </a:r>
            <a:endParaRPr sz="900">
              <a:latin typeface="Poppins"/>
              <a:ea typeface="Poppins"/>
              <a:cs typeface="Poppins"/>
              <a:sym typeface="Poppins"/>
            </a:endParaRPr>
          </a:p>
        </p:txBody>
      </p:sp>
      <p:sp>
        <p:nvSpPr>
          <p:cNvPr id="3555" name="Google Shape;3555;p37"/>
          <p:cNvSpPr txBox="1"/>
          <p:nvPr/>
        </p:nvSpPr>
        <p:spPr>
          <a:xfrm>
            <a:off x="3204150" y="1559700"/>
            <a:ext cx="479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Poppins"/>
                <a:ea typeface="Poppins"/>
                <a:cs typeface="Poppins"/>
                <a:sym typeface="Poppins"/>
              </a:rPr>
              <a:t>4.</a:t>
            </a:r>
            <a:endParaRPr sz="2000">
              <a:latin typeface="Poppins"/>
              <a:ea typeface="Poppins"/>
              <a:cs typeface="Poppins"/>
              <a:sym typeface="Poppins"/>
            </a:endParaRPr>
          </a:p>
        </p:txBody>
      </p:sp>
      <p:pic>
        <p:nvPicPr>
          <p:cNvPr id="3556" name="Google Shape;3556;p37"/>
          <p:cNvPicPr preferRelativeResize="0"/>
          <p:nvPr/>
        </p:nvPicPr>
        <p:blipFill rotWithShape="1">
          <a:blip r:embed="rId6">
            <a:alphaModFix/>
          </a:blip>
          <a:srcRect l="29364" t="1890" r="28427" b="-344"/>
          <a:stretch/>
        </p:blipFill>
        <p:spPr>
          <a:xfrm>
            <a:off x="3587225" y="1617600"/>
            <a:ext cx="703050" cy="1639849"/>
          </a:xfrm>
          <a:prstGeom prst="rect">
            <a:avLst/>
          </a:prstGeom>
          <a:noFill/>
          <a:ln>
            <a:noFill/>
          </a:ln>
        </p:spPr>
      </p:pic>
      <p:sp>
        <p:nvSpPr>
          <p:cNvPr id="3557" name="Google Shape;3557;p37"/>
          <p:cNvSpPr txBox="1"/>
          <p:nvPr/>
        </p:nvSpPr>
        <p:spPr>
          <a:xfrm>
            <a:off x="3589350" y="3051200"/>
            <a:ext cx="12969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Poppins"/>
                <a:ea typeface="Poppins"/>
                <a:cs typeface="Poppins"/>
                <a:sym typeface="Poppins"/>
              </a:rPr>
              <a:t>(SPF 55)</a:t>
            </a:r>
            <a:endParaRPr sz="900">
              <a:latin typeface="Poppins"/>
              <a:ea typeface="Poppins"/>
              <a:cs typeface="Poppins"/>
              <a:sym typeface="Poppins"/>
            </a:endParaRPr>
          </a:p>
        </p:txBody>
      </p:sp>
      <p:sp>
        <p:nvSpPr>
          <p:cNvPr id="3558" name="Google Shape;3558;p37"/>
          <p:cNvSpPr txBox="1"/>
          <p:nvPr/>
        </p:nvSpPr>
        <p:spPr>
          <a:xfrm flipH="1">
            <a:off x="4340675" y="1559700"/>
            <a:ext cx="557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Poppins"/>
                <a:ea typeface="Poppins"/>
                <a:cs typeface="Poppins"/>
                <a:sym typeface="Poppins"/>
              </a:rPr>
              <a:t>5.</a:t>
            </a:r>
            <a:endParaRPr sz="2000">
              <a:latin typeface="Poppins"/>
              <a:ea typeface="Poppins"/>
              <a:cs typeface="Poppins"/>
              <a:sym typeface="Poppins"/>
            </a:endParaRPr>
          </a:p>
        </p:txBody>
      </p:sp>
      <p:pic>
        <p:nvPicPr>
          <p:cNvPr id="3559" name="Google Shape;3559;p37"/>
          <p:cNvPicPr preferRelativeResize="0"/>
          <p:nvPr/>
        </p:nvPicPr>
        <p:blipFill rotWithShape="1">
          <a:blip r:embed="rId7">
            <a:alphaModFix/>
          </a:blip>
          <a:srcRect l="27542" t="2591" r="30496"/>
          <a:stretch/>
        </p:blipFill>
        <p:spPr>
          <a:xfrm>
            <a:off x="4725025" y="1621063"/>
            <a:ext cx="762527" cy="1770112"/>
          </a:xfrm>
          <a:prstGeom prst="rect">
            <a:avLst/>
          </a:prstGeom>
          <a:noFill/>
          <a:ln>
            <a:noFill/>
          </a:ln>
        </p:spPr>
      </p:pic>
      <p:sp>
        <p:nvSpPr>
          <p:cNvPr id="3560" name="Google Shape;3560;p37"/>
          <p:cNvSpPr txBox="1"/>
          <p:nvPr/>
        </p:nvSpPr>
        <p:spPr>
          <a:xfrm>
            <a:off x="4801213" y="3171475"/>
            <a:ext cx="12969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Poppins"/>
                <a:ea typeface="Poppins"/>
                <a:cs typeface="Poppins"/>
                <a:sym typeface="Poppins"/>
              </a:rPr>
              <a:t>(SPF 70)</a:t>
            </a:r>
            <a:endParaRPr sz="900">
              <a:latin typeface="Poppins"/>
              <a:ea typeface="Poppins"/>
              <a:cs typeface="Poppins"/>
              <a:sym typeface="Poppins"/>
            </a:endParaRPr>
          </a:p>
        </p:txBody>
      </p:sp>
      <p:sp>
        <p:nvSpPr>
          <p:cNvPr id="3561" name="Google Shape;3561;p37"/>
          <p:cNvSpPr txBox="1"/>
          <p:nvPr/>
        </p:nvSpPr>
        <p:spPr>
          <a:xfrm>
            <a:off x="5533075" y="1559700"/>
            <a:ext cx="479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Poppins"/>
                <a:ea typeface="Poppins"/>
                <a:cs typeface="Poppins"/>
                <a:sym typeface="Poppins"/>
              </a:rPr>
              <a:t>6.</a:t>
            </a:r>
            <a:endParaRPr sz="2000">
              <a:latin typeface="Poppins"/>
              <a:ea typeface="Poppins"/>
              <a:cs typeface="Poppins"/>
              <a:sym typeface="Poppins"/>
            </a:endParaRPr>
          </a:p>
        </p:txBody>
      </p:sp>
      <p:pic>
        <p:nvPicPr>
          <p:cNvPr id="3562" name="Google Shape;3562;p37"/>
          <p:cNvPicPr preferRelativeResize="0"/>
          <p:nvPr/>
        </p:nvPicPr>
        <p:blipFill>
          <a:blip r:embed="rId8">
            <a:alphaModFix/>
          </a:blip>
          <a:stretch>
            <a:fillRect/>
          </a:stretch>
        </p:blipFill>
        <p:spPr>
          <a:xfrm>
            <a:off x="5549913" y="1635463"/>
            <a:ext cx="1589473" cy="1589473"/>
          </a:xfrm>
          <a:prstGeom prst="rect">
            <a:avLst/>
          </a:prstGeom>
          <a:noFill/>
          <a:ln>
            <a:noFill/>
          </a:ln>
        </p:spPr>
      </p:pic>
      <p:sp>
        <p:nvSpPr>
          <p:cNvPr id="3563" name="Google Shape;3563;p37"/>
          <p:cNvSpPr txBox="1"/>
          <p:nvPr/>
        </p:nvSpPr>
        <p:spPr>
          <a:xfrm>
            <a:off x="6012463" y="3110350"/>
            <a:ext cx="12969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Poppins"/>
                <a:ea typeface="Poppins"/>
                <a:cs typeface="Poppins"/>
                <a:sym typeface="Poppins"/>
              </a:rPr>
              <a:t>(SPF 50)</a:t>
            </a:r>
            <a:endParaRPr sz="900">
              <a:latin typeface="Poppins"/>
              <a:ea typeface="Poppins"/>
              <a:cs typeface="Poppins"/>
              <a:sym typeface="Poppins"/>
            </a:endParaRPr>
          </a:p>
        </p:txBody>
      </p:sp>
      <p:sp>
        <p:nvSpPr>
          <p:cNvPr id="3564" name="Google Shape;3564;p37"/>
          <p:cNvSpPr txBox="1"/>
          <p:nvPr/>
        </p:nvSpPr>
        <p:spPr>
          <a:xfrm flipH="1">
            <a:off x="6763138" y="1559700"/>
            <a:ext cx="557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Poppins"/>
                <a:ea typeface="Poppins"/>
                <a:cs typeface="Poppins"/>
                <a:sym typeface="Poppins"/>
              </a:rPr>
              <a:t>7.</a:t>
            </a:r>
            <a:endParaRPr sz="2000">
              <a:latin typeface="Poppins"/>
              <a:ea typeface="Poppins"/>
              <a:cs typeface="Poppins"/>
              <a:sym typeface="Poppins"/>
            </a:endParaRPr>
          </a:p>
        </p:txBody>
      </p:sp>
      <p:pic>
        <p:nvPicPr>
          <p:cNvPr id="3565" name="Google Shape;3565;p37"/>
          <p:cNvPicPr preferRelativeResize="0"/>
          <p:nvPr/>
        </p:nvPicPr>
        <p:blipFill rotWithShape="1">
          <a:blip r:embed="rId9">
            <a:alphaModFix/>
          </a:blip>
          <a:srcRect l="31911" r="30615"/>
          <a:stretch/>
        </p:blipFill>
        <p:spPr>
          <a:xfrm>
            <a:off x="7201749" y="1667174"/>
            <a:ext cx="557700" cy="1488330"/>
          </a:xfrm>
          <a:prstGeom prst="rect">
            <a:avLst/>
          </a:prstGeom>
          <a:noFill/>
          <a:ln>
            <a:noFill/>
          </a:ln>
        </p:spPr>
      </p:pic>
      <p:sp>
        <p:nvSpPr>
          <p:cNvPr id="3566" name="Google Shape;3566;p37"/>
          <p:cNvSpPr txBox="1"/>
          <p:nvPr/>
        </p:nvSpPr>
        <p:spPr>
          <a:xfrm>
            <a:off x="7122538" y="3043075"/>
            <a:ext cx="12969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Poppins"/>
                <a:ea typeface="Poppins"/>
                <a:cs typeface="Poppins"/>
                <a:sym typeface="Poppins"/>
              </a:rPr>
              <a:t>(SPF 50+)</a:t>
            </a:r>
            <a:endParaRPr sz="900">
              <a:latin typeface="Poppins"/>
              <a:ea typeface="Poppins"/>
              <a:cs typeface="Poppins"/>
              <a:sym typeface="Poppins"/>
            </a:endParaRPr>
          </a:p>
        </p:txBody>
      </p:sp>
      <p:sp>
        <p:nvSpPr>
          <p:cNvPr id="3567" name="Google Shape;3567;p37"/>
          <p:cNvSpPr txBox="1"/>
          <p:nvPr/>
        </p:nvSpPr>
        <p:spPr>
          <a:xfrm flipH="1">
            <a:off x="7757238" y="1559950"/>
            <a:ext cx="557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Poppins"/>
                <a:ea typeface="Poppins"/>
                <a:cs typeface="Poppins"/>
                <a:sym typeface="Poppins"/>
              </a:rPr>
              <a:t>8.</a:t>
            </a:r>
            <a:endParaRPr sz="2000">
              <a:latin typeface="Poppins"/>
              <a:ea typeface="Poppins"/>
              <a:cs typeface="Poppins"/>
              <a:sym typeface="Poppins"/>
            </a:endParaRPr>
          </a:p>
        </p:txBody>
      </p:sp>
      <p:pic>
        <p:nvPicPr>
          <p:cNvPr id="3568" name="Google Shape;3568;p37"/>
          <p:cNvPicPr preferRelativeResize="0"/>
          <p:nvPr/>
        </p:nvPicPr>
        <p:blipFill rotWithShape="1">
          <a:blip r:embed="rId10">
            <a:alphaModFix/>
          </a:blip>
          <a:srcRect l="29765" t="4725" r="30210"/>
          <a:stretch/>
        </p:blipFill>
        <p:spPr>
          <a:xfrm>
            <a:off x="8186100" y="1637850"/>
            <a:ext cx="628725" cy="1496625"/>
          </a:xfrm>
          <a:prstGeom prst="rect">
            <a:avLst/>
          </a:prstGeom>
          <a:noFill/>
          <a:ln>
            <a:noFill/>
          </a:ln>
        </p:spPr>
      </p:pic>
      <p:sp>
        <p:nvSpPr>
          <p:cNvPr id="3569" name="Google Shape;3569;p37"/>
          <p:cNvSpPr txBox="1"/>
          <p:nvPr/>
        </p:nvSpPr>
        <p:spPr>
          <a:xfrm>
            <a:off x="8207163" y="3043075"/>
            <a:ext cx="12969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Poppins"/>
                <a:ea typeface="Poppins"/>
                <a:cs typeface="Poppins"/>
                <a:sym typeface="Poppins"/>
              </a:rPr>
              <a:t>(SPF 50)</a:t>
            </a:r>
            <a:endParaRPr sz="900">
              <a:latin typeface="Poppins"/>
              <a:ea typeface="Poppins"/>
              <a:cs typeface="Poppins"/>
              <a:sym typeface="Poppins"/>
            </a:endParaRPr>
          </a:p>
        </p:txBody>
      </p:sp>
      <p:sp>
        <p:nvSpPr>
          <p:cNvPr id="3570" name="Google Shape;3570;p37"/>
          <p:cNvSpPr txBox="1"/>
          <p:nvPr/>
        </p:nvSpPr>
        <p:spPr>
          <a:xfrm>
            <a:off x="204100" y="3241375"/>
            <a:ext cx="8689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Poppins"/>
                <a:ea typeface="Poppins"/>
                <a:cs typeface="Poppins"/>
                <a:sym typeface="Poppins"/>
              </a:rPr>
              <a:t>9.              10.                11.              12.              13.             14.                15.</a:t>
            </a:r>
            <a:endParaRPr sz="2000">
              <a:latin typeface="Poppins"/>
              <a:ea typeface="Poppins"/>
              <a:cs typeface="Poppins"/>
              <a:sym typeface="Poppins"/>
            </a:endParaRPr>
          </a:p>
        </p:txBody>
      </p:sp>
      <p:pic>
        <p:nvPicPr>
          <p:cNvPr id="3571" name="Google Shape;3571;p37"/>
          <p:cNvPicPr preferRelativeResize="0"/>
          <p:nvPr/>
        </p:nvPicPr>
        <p:blipFill rotWithShape="1">
          <a:blip r:embed="rId11">
            <a:alphaModFix/>
          </a:blip>
          <a:srcRect l="32133" t="7874" r="31545" b="6903"/>
          <a:stretch/>
        </p:blipFill>
        <p:spPr>
          <a:xfrm>
            <a:off x="611273" y="3241373"/>
            <a:ext cx="628725" cy="1475183"/>
          </a:xfrm>
          <a:prstGeom prst="rect">
            <a:avLst/>
          </a:prstGeom>
          <a:noFill/>
          <a:ln>
            <a:noFill/>
          </a:ln>
        </p:spPr>
      </p:pic>
      <p:sp>
        <p:nvSpPr>
          <p:cNvPr id="3572" name="Google Shape;3572;p37"/>
          <p:cNvSpPr txBox="1"/>
          <p:nvPr/>
        </p:nvSpPr>
        <p:spPr>
          <a:xfrm>
            <a:off x="129175" y="4630875"/>
            <a:ext cx="1296900" cy="3231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900">
                <a:latin typeface="Poppins"/>
                <a:ea typeface="Poppins"/>
                <a:cs typeface="Poppins"/>
                <a:sym typeface="Poppins"/>
              </a:rPr>
              <a:t>(SPF 50)</a:t>
            </a:r>
            <a:endParaRPr sz="900">
              <a:latin typeface="Poppins"/>
              <a:ea typeface="Poppins"/>
              <a:cs typeface="Poppins"/>
              <a:sym typeface="Poppins"/>
            </a:endParaRPr>
          </a:p>
        </p:txBody>
      </p:sp>
      <p:sp>
        <p:nvSpPr>
          <p:cNvPr id="3573" name="Google Shape;3573;p37"/>
          <p:cNvSpPr txBox="1"/>
          <p:nvPr/>
        </p:nvSpPr>
        <p:spPr>
          <a:xfrm>
            <a:off x="1390925" y="3237400"/>
            <a:ext cx="479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latin typeface="Poppins"/>
              <a:ea typeface="Poppins"/>
              <a:cs typeface="Poppins"/>
              <a:sym typeface="Poppins"/>
            </a:endParaRPr>
          </a:p>
        </p:txBody>
      </p:sp>
      <p:sp>
        <p:nvSpPr>
          <p:cNvPr id="3574" name="Google Shape;3574;p37"/>
          <p:cNvSpPr txBox="1"/>
          <p:nvPr/>
        </p:nvSpPr>
        <p:spPr>
          <a:xfrm>
            <a:off x="2611737" y="3241375"/>
            <a:ext cx="479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latin typeface="Poppins"/>
              <a:ea typeface="Poppins"/>
              <a:cs typeface="Poppins"/>
              <a:sym typeface="Poppins"/>
            </a:endParaRPr>
          </a:p>
        </p:txBody>
      </p:sp>
      <p:pic>
        <p:nvPicPr>
          <p:cNvPr id="3575" name="Google Shape;3575;p37"/>
          <p:cNvPicPr preferRelativeResize="0"/>
          <p:nvPr/>
        </p:nvPicPr>
        <p:blipFill rotWithShape="1">
          <a:blip r:embed="rId12">
            <a:alphaModFix/>
          </a:blip>
          <a:srcRect l="27460" r="29219"/>
          <a:stretch/>
        </p:blipFill>
        <p:spPr>
          <a:xfrm>
            <a:off x="1875688" y="3281624"/>
            <a:ext cx="628725" cy="1451310"/>
          </a:xfrm>
          <a:prstGeom prst="rect">
            <a:avLst/>
          </a:prstGeom>
          <a:noFill/>
          <a:ln>
            <a:noFill/>
          </a:ln>
        </p:spPr>
      </p:pic>
      <p:sp>
        <p:nvSpPr>
          <p:cNvPr id="3576" name="Google Shape;3576;p37"/>
          <p:cNvSpPr txBox="1"/>
          <p:nvPr/>
        </p:nvSpPr>
        <p:spPr>
          <a:xfrm>
            <a:off x="1382488" y="4660425"/>
            <a:ext cx="1296900" cy="3231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900">
                <a:latin typeface="Poppins"/>
                <a:ea typeface="Poppins"/>
                <a:cs typeface="Poppins"/>
                <a:sym typeface="Poppins"/>
              </a:rPr>
              <a:t>(SPF 50)</a:t>
            </a:r>
            <a:endParaRPr sz="900">
              <a:latin typeface="Poppins"/>
              <a:ea typeface="Poppins"/>
              <a:cs typeface="Poppins"/>
              <a:sym typeface="Poppins"/>
            </a:endParaRPr>
          </a:p>
        </p:txBody>
      </p:sp>
      <p:pic>
        <p:nvPicPr>
          <p:cNvPr id="3577" name="Google Shape;3577;p37"/>
          <p:cNvPicPr preferRelativeResize="0"/>
          <p:nvPr/>
        </p:nvPicPr>
        <p:blipFill rotWithShape="1">
          <a:blip r:embed="rId13">
            <a:alphaModFix/>
          </a:blip>
          <a:srcRect l="30424" r="29892"/>
          <a:stretch/>
        </p:blipFill>
        <p:spPr>
          <a:xfrm>
            <a:off x="3198413" y="3374300"/>
            <a:ext cx="557700" cy="1405386"/>
          </a:xfrm>
          <a:prstGeom prst="rect">
            <a:avLst/>
          </a:prstGeom>
          <a:noFill/>
          <a:ln>
            <a:noFill/>
          </a:ln>
        </p:spPr>
      </p:pic>
      <p:sp>
        <p:nvSpPr>
          <p:cNvPr id="3578" name="Google Shape;3578;p37"/>
          <p:cNvSpPr txBox="1"/>
          <p:nvPr/>
        </p:nvSpPr>
        <p:spPr>
          <a:xfrm>
            <a:off x="2660713" y="4660425"/>
            <a:ext cx="1296900" cy="3231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900">
                <a:latin typeface="Poppins"/>
                <a:ea typeface="Poppins"/>
                <a:cs typeface="Poppins"/>
                <a:sym typeface="Poppins"/>
              </a:rPr>
              <a:t>(SPF 50)</a:t>
            </a:r>
            <a:endParaRPr sz="900">
              <a:latin typeface="Poppins"/>
              <a:ea typeface="Poppins"/>
              <a:cs typeface="Poppins"/>
              <a:sym typeface="Poppins"/>
            </a:endParaRPr>
          </a:p>
        </p:txBody>
      </p:sp>
      <p:pic>
        <p:nvPicPr>
          <p:cNvPr id="3579" name="Google Shape;3579;p37"/>
          <p:cNvPicPr preferRelativeResize="0"/>
          <p:nvPr/>
        </p:nvPicPr>
        <p:blipFill rotWithShape="1">
          <a:blip r:embed="rId14">
            <a:alphaModFix/>
          </a:blip>
          <a:srcRect l="36907" t="2762" r="37878" b="3595"/>
          <a:stretch/>
        </p:blipFill>
        <p:spPr>
          <a:xfrm>
            <a:off x="4433037" y="3281625"/>
            <a:ext cx="390764" cy="1451300"/>
          </a:xfrm>
          <a:prstGeom prst="rect">
            <a:avLst/>
          </a:prstGeom>
          <a:noFill/>
          <a:ln>
            <a:noFill/>
          </a:ln>
        </p:spPr>
      </p:pic>
      <p:sp>
        <p:nvSpPr>
          <p:cNvPr id="3580" name="Google Shape;3580;p37"/>
          <p:cNvSpPr txBox="1"/>
          <p:nvPr/>
        </p:nvSpPr>
        <p:spPr>
          <a:xfrm>
            <a:off x="4275138" y="4660425"/>
            <a:ext cx="12969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Poppins"/>
                <a:ea typeface="Poppins"/>
                <a:cs typeface="Poppins"/>
                <a:sym typeface="Poppins"/>
              </a:rPr>
              <a:t>(SPF 50+)</a:t>
            </a:r>
            <a:endParaRPr sz="900">
              <a:latin typeface="Poppins"/>
              <a:ea typeface="Poppins"/>
              <a:cs typeface="Poppins"/>
              <a:sym typeface="Poppins"/>
            </a:endParaRPr>
          </a:p>
        </p:txBody>
      </p:sp>
      <p:pic>
        <p:nvPicPr>
          <p:cNvPr id="3581" name="Google Shape;3581;p37"/>
          <p:cNvPicPr preferRelativeResize="0"/>
          <p:nvPr/>
        </p:nvPicPr>
        <p:blipFill rotWithShape="1">
          <a:blip r:embed="rId15">
            <a:alphaModFix/>
          </a:blip>
          <a:srcRect l="33738" r="33460"/>
          <a:stretch/>
        </p:blipFill>
        <p:spPr>
          <a:xfrm>
            <a:off x="5649662" y="3414712"/>
            <a:ext cx="434470" cy="1324550"/>
          </a:xfrm>
          <a:prstGeom prst="rect">
            <a:avLst/>
          </a:prstGeom>
          <a:noFill/>
          <a:ln>
            <a:noFill/>
          </a:ln>
        </p:spPr>
      </p:pic>
      <p:sp>
        <p:nvSpPr>
          <p:cNvPr id="3582" name="Google Shape;3582;p37"/>
          <p:cNvSpPr txBox="1"/>
          <p:nvPr/>
        </p:nvSpPr>
        <p:spPr>
          <a:xfrm>
            <a:off x="5576888" y="4660425"/>
            <a:ext cx="12969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Poppins"/>
                <a:ea typeface="Poppins"/>
                <a:cs typeface="Poppins"/>
                <a:sym typeface="Poppins"/>
              </a:rPr>
              <a:t>(SPF 30)</a:t>
            </a:r>
            <a:endParaRPr sz="900">
              <a:latin typeface="Poppins"/>
              <a:ea typeface="Poppins"/>
              <a:cs typeface="Poppins"/>
              <a:sym typeface="Poppins"/>
            </a:endParaRPr>
          </a:p>
        </p:txBody>
      </p:sp>
      <p:sp>
        <p:nvSpPr>
          <p:cNvPr id="3583" name="Google Shape;3583;p37"/>
          <p:cNvSpPr txBox="1"/>
          <p:nvPr/>
        </p:nvSpPr>
        <p:spPr>
          <a:xfrm>
            <a:off x="6207724" y="3287950"/>
            <a:ext cx="479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latin typeface="Poppins"/>
              <a:ea typeface="Poppins"/>
              <a:cs typeface="Poppins"/>
              <a:sym typeface="Poppins"/>
            </a:endParaRPr>
          </a:p>
        </p:txBody>
      </p:sp>
      <p:pic>
        <p:nvPicPr>
          <p:cNvPr id="3584" name="Google Shape;3584;p37"/>
          <p:cNvPicPr preferRelativeResize="0"/>
          <p:nvPr/>
        </p:nvPicPr>
        <p:blipFill rotWithShape="1">
          <a:blip r:embed="rId16">
            <a:alphaModFix/>
          </a:blip>
          <a:srcRect l="30461" t="5368" r="28594" b="6479"/>
          <a:stretch/>
        </p:blipFill>
        <p:spPr>
          <a:xfrm>
            <a:off x="6810725" y="3452985"/>
            <a:ext cx="628725" cy="1353645"/>
          </a:xfrm>
          <a:prstGeom prst="rect">
            <a:avLst/>
          </a:prstGeom>
          <a:noFill/>
          <a:ln>
            <a:noFill/>
          </a:ln>
        </p:spPr>
      </p:pic>
      <p:sp>
        <p:nvSpPr>
          <p:cNvPr id="3585" name="Google Shape;3585;p37"/>
          <p:cNvSpPr txBox="1"/>
          <p:nvPr/>
        </p:nvSpPr>
        <p:spPr>
          <a:xfrm>
            <a:off x="6774463" y="4716550"/>
            <a:ext cx="12969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Poppins"/>
                <a:ea typeface="Poppins"/>
                <a:cs typeface="Poppins"/>
                <a:sym typeface="Poppins"/>
              </a:rPr>
              <a:t>(SPF 30)</a:t>
            </a:r>
            <a:endParaRPr sz="900">
              <a:latin typeface="Poppins"/>
              <a:ea typeface="Poppins"/>
              <a:cs typeface="Poppins"/>
              <a:sym typeface="Poppins"/>
            </a:endParaRPr>
          </a:p>
        </p:txBody>
      </p:sp>
      <p:pic>
        <p:nvPicPr>
          <p:cNvPr id="3586" name="Google Shape;3586;p37"/>
          <p:cNvPicPr preferRelativeResize="0"/>
          <p:nvPr/>
        </p:nvPicPr>
        <p:blipFill rotWithShape="1">
          <a:blip r:embed="rId17">
            <a:alphaModFix/>
          </a:blip>
          <a:srcRect l="32345" r="30549" b="2581"/>
          <a:stretch/>
        </p:blipFill>
        <p:spPr>
          <a:xfrm>
            <a:off x="8156400" y="3275150"/>
            <a:ext cx="557700" cy="1464225"/>
          </a:xfrm>
          <a:prstGeom prst="rect">
            <a:avLst/>
          </a:prstGeom>
          <a:noFill/>
          <a:ln>
            <a:noFill/>
          </a:ln>
        </p:spPr>
      </p:pic>
      <p:sp>
        <p:nvSpPr>
          <p:cNvPr id="3587" name="Google Shape;3587;p37"/>
          <p:cNvSpPr txBox="1"/>
          <p:nvPr/>
        </p:nvSpPr>
        <p:spPr>
          <a:xfrm>
            <a:off x="8130788" y="4660425"/>
            <a:ext cx="12969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Poppins"/>
                <a:ea typeface="Poppins"/>
                <a:cs typeface="Poppins"/>
                <a:sym typeface="Poppins"/>
              </a:rPr>
              <a:t>(SPF 35)</a:t>
            </a:r>
            <a:endParaRPr sz="900">
              <a:latin typeface="Poppins"/>
              <a:ea typeface="Poppins"/>
              <a:cs typeface="Poppins"/>
              <a:sym typeface="Poppins"/>
            </a:endParaRPr>
          </a:p>
        </p:txBody>
      </p:sp>
    </p:spTree>
  </p:cSld>
  <p:clrMapOvr>
    <a:masterClrMapping/>
  </p:clrMapOvr>
  <mc:AlternateContent xmlns:mc="http://schemas.openxmlformats.org/markup-compatibility/2006" xmlns:p14="http://schemas.microsoft.com/office/powerpoint/2010/main">
    <mc:Choice Requires="p14">
      <p:transition spd="slow">
        <p:push dir="r"/>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35"/>
        <p:cNvGrpSpPr/>
        <p:nvPr/>
      </p:nvGrpSpPr>
      <p:grpSpPr>
        <a:xfrm>
          <a:off x="0" y="0"/>
          <a:ext cx="0" cy="0"/>
          <a:chOff x="0" y="0"/>
          <a:chExt cx="0" cy="0"/>
        </a:xfrm>
      </p:grpSpPr>
      <p:sp>
        <p:nvSpPr>
          <p:cNvPr id="3636" name="Google Shape;3636;p41"/>
          <p:cNvSpPr txBox="1">
            <a:spLocks noGrp="1"/>
          </p:cNvSpPr>
          <p:nvPr>
            <p:ph type="title"/>
          </p:nvPr>
        </p:nvSpPr>
        <p:spPr>
          <a:xfrm>
            <a:off x="134191" y="112175"/>
            <a:ext cx="8701200" cy="615900"/>
          </a:xfrm>
          <a:prstGeom prst="rect">
            <a:avLst/>
          </a:prstGeom>
          <a:effectLst>
            <a:outerShdw blurRad="42863" dist="47625" dir="3480000" algn="bl" rotWithShape="0">
              <a:srgbClr val="000000">
                <a:alpha val="45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351C75"/>
                </a:solidFill>
              </a:rPr>
              <a:t>Data</a:t>
            </a:r>
            <a:endParaRPr b="1">
              <a:solidFill>
                <a:srgbClr val="351C75"/>
              </a:solidFill>
            </a:endParaRPr>
          </a:p>
        </p:txBody>
      </p:sp>
      <p:sp>
        <p:nvSpPr>
          <p:cNvPr id="3637" name="Google Shape;3637;p41"/>
          <p:cNvSpPr/>
          <p:nvPr/>
        </p:nvSpPr>
        <p:spPr>
          <a:xfrm>
            <a:off x="301350" y="728075"/>
            <a:ext cx="8541300" cy="881700"/>
          </a:xfrm>
          <a:prstGeom prst="rect">
            <a:avLst/>
          </a:prstGeom>
          <a:solidFill>
            <a:srgbClr val="D9D2E9"/>
          </a:solidFill>
          <a:ln w="28575" cap="flat" cmpd="sng">
            <a:solidFill>
              <a:srgbClr val="B4A7D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41"/>
          <p:cNvSpPr txBox="1"/>
          <p:nvPr/>
        </p:nvSpPr>
        <p:spPr>
          <a:xfrm>
            <a:off x="301350" y="707225"/>
            <a:ext cx="8541300" cy="923400"/>
          </a:xfrm>
          <a:prstGeom prst="rect">
            <a:avLst/>
          </a:prstGeom>
          <a:noFill/>
          <a:ln>
            <a:noFill/>
          </a:ln>
        </p:spPr>
        <p:txBody>
          <a:bodyPr spcFirstLastPara="1" wrap="square" lIns="91425" tIns="91425" rIns="91425" bIns="91425" anchor="t" anchorCtr="0">
            <a:spAutoFit/>
          </a:bodyPr>
          <a:lstStyle/>
          <a:p>
            <a:pPr marL="0" lvl="0" indent="457200" algn="l" rtl="0">
              <a:spcBef>
                <a:spcPts val="0"/>
              </a:spcBef>
              <a:spcAft>
                <a:spcPts val="0"/>
              </a:spcAft>
              <a:buNone/>
            </a:pPr>
            <a:r>
              <a:rPr lang="en" sz="1200">
                <a:latin typeface="Poppins"/>
                <a:ea typeface="Poppins"/>
                <a:cs typeface="Poppins"/>
                <a:sym typeface="Poppins"/>
              </a:rPr>
              <a:t>After the RGB values were all evaluated, they were assigned a number on a scale of 1-5,  with 1 being very protective, and a low chance of dangerous UV exposure, and with 5 being the least protective, and the most extreme chance of being exposed to dangerous UV rays. All results were averaged among all 3 trials. Examples of these tables are provided below.</a:t>
            </a:r>
            <a:endParaRPr sz="1200">
              <a:latin typeface="Poppins"/>
              <a:ea typeface="Poppins"/>
              <a:cs typeface="Poppins"/>
              <a:sym typeface="Poppins"/>
            </a:endParaRPr>
          </a:p>
        </p:txBody>
      </p:sp>
      <p:graphicFrame>
        <p:nvGraphicFramePr>
          <p:cNvPr id="3639" name="Google Shape;3639;p41"/>
          <p:cNvGraphicFramePr/>
          <p:nvPr/>
        </p:nvGraphicFramePr>
        <p:xfrm>
          <a:off x="286588" y="1801263"/>
          <a:ext cx="3588875" cy="1732945"/>
        </p:xfrm>
        <a:graphic>
          <a:graphicData uri="http://schemas.openxmlformats.org/drawingml/2006/table">
            <a:tbl>
              <a:tblPr>
                <a:noFill/>
                <a:tableStyleId>{89DE758B-397D-49F0-9F8C-53F4314FBC4C}</a:tableStyleId>
              </a:tblPr>
              <a:tblGrid>
                <a:gridCol w="1235575">
                  <a:extLst>
                    <a:ext uri="{9D8B030D-6E8A-4147-A177-3AD203B41FA5}">
                      <a16:colId xmlns:a16="http://schemas.microsoft.com/office/drawing/2014/main" val="20000"/>
                    </a:ext>
                  </a:extLst>
                </a:gridCol>
                <a:gridCol w="2353300">
                  <a:extLst>
                    <a:ext uri="{9D8B030D-6E8A-4147-A177-3AD203B41FA5}">
                      <a16:colId xmlns:a16="http://schemas.microsoft.com/office/drawing/2014/main" val="20001"/>
                    </a:ext>
                  </a:extLst>
                </a:gridCol>
              </a:tblGrid>
              <a:tr h="360950">
                <a:tc>
                  <a:txBody>
                    <a:bodyPr/>
                    <a:lstStyle/>
                    <a:p>
                      <a:pPr marL="0" lvl="0" indent="0" algn="l" rtl="0">
                        <a:spcBef>
                          <a:spcPts val="0"/>
                        </a:spcBef>
                        <a:spcAft>
                          <a:spcPts val="0"/>
                        </a:spcAft>
                        <a:buNone/>
                      </a:pPr>
                      <a:r>
                        <a:rPr lang="en" sz="1100">
                          <a:latin typeface="Poppins"/>
                          <a:ea typeface="Poppins"/>
                          <a:cs typeface="Poppins"/>
                          <a:sym typeface="Poppins"/>
                        </a:rPr>
                        <a:t>1 (Averages of all Trials for “Instant”)</a:t>
                      </a:r>
                      <a:endParaRPr sz="1100">
                        <a:latin typeface="Poppins"/>
                        <a:ea typeface="Poppins"/>
                        <a:cs typeface="Poppins"/>
                        <a:sym typeface="Poppins"/>
                      </a:endParaRPr>
                    </a:p>
                  </a:txBody>
                  <a:tcPr marL="63500" marR="63500" marT="63500" marB="63500"/>
                </a:tc>
                <a:tc>
                  <a:txBody>
                    <a:bodyPr/>
                    <a:lstStyle/>
                    <a:p>
                      <a:pPr marL="0" lvl="0" indent="0" algn="l" rtl="0">
                        <a:spcBef>
                          <a:spcPts val="0"/>
                        </a:spcBef>
                        <a:spcAft>
                          <a:spcPts val="0"/>
                        </a:spcAft>
                        <a:buNone/>
                      </a:pPr>
                      <a:r>
                        <a:rPr lang="en" sz="1100">
                          <a:latin typeface="Poppins"/>
                          <a:ea typeface="Poppins"/>
                          <a:cs typeface="Poppins"/>
                          <a:sym typeface="Poppins"/>
                        </a:rPr>
                        <a:t>Scale #</a:t>
                      </a:r>
                      <a:endParaRPr sz="1100">
                        <a:latin typeface="Poppins"/>
                        <a:ea typeface="Poppins"/>
                        <a:cs typeface="Poppins"/>
                        <a:sym typeface="Poppins"/>
                      </a:endParaRPr>
                    </a:p>
                  </a:txBody>
                  <a:tcPr marL="63500" marR="63500" marT="63500" marB="63500"/>
                </a:tc>
                <a:extLst>
                  <a:ext uri="{0D108BD9-81ED-4DB2-BD59-A6C34878D82A}">
                    <a16:rowId xmlns:a16="http://schemas.microsoft.com/office/drawing/2014/main" val="10000"/>
                  </a:ext>
                </a:extLst>
              </a:tr>
              <a:tr h="367675">
                <a:tc>
                  <a:txBody>
                    <a:bodyPr/>
                    <a:lstStyle/>
                    <a:p>
                      <a:pPr marL="0" lvl="0" indent="0" algn="l" rtl="0">
                        <a:spcBef>
                          <a:spcPts val="0"/>
                        </a:spcBef>
                        <a:spcAft>
                          <a:spcPts val="0"/>
                        </a:spcAft>
                        <a:buNone/>
                      </a:pPr>
                      <a:r>
                        <a:rPr lang="en" sz="1100">
                          <a:latin typeface="Poppins"/>
                          <a:ea typeface="Poppins"/>
                          <a:cs typeface="Poppins"/>
                          <a:sym typeface="Poppins"/>
                        </a:rPr>
                        <a:t>Darkest hue </a:t>
                      </a:r>
                      <a:endParaRPr sz="1100">
                        <a:latin typeface="Poppins"/>
                        <a:ea typeface="Poppins"/>
                        <a:cs typeface="Poppins"/>
                        <a:sym typeface="Poppins"/>
                      </a:endParaRPr>
                    </a:p>
                  </a:txBody>
                  <a:tcPr marL="63500" marR="63500" marT="63500" marB="63500"/>
                </a:tc>
                <a:tc>
                  <a:txBody>
                    <a:bodyPr/>
                    <a:lstStyle/>
                    <a:p>
                      <a:pPr marL="0" lvl="0" indent="0" algn="l" rtl="0">
                        <a:spcBef>
                          <a:spcPts val="0"/>
                        </a:spcBef>
                        <a:spcAft>
                          <a:spcPts val="0"/>
                        </a:spcAft>
                        <a:buNone/>
                      </a:pPr>
                      <a:r>
                        <a:rPr lang="en" sz="1100">
                          <a:latin typeface="Poppins"/>
                          <a:ea typeface="Poppins"/>
                          <a:cs typeface="Poppins"/>
                          <a:sym typeface="Poppins"/>
                        </a:rPr>
                        <a:t>1.33 (2, 1, 1)</a:t>
                      </a:r>
                      <a:endParaRPr sz="1100">
                        <a:latin typeface="Poppins"/>
                        <a:ea typeface="Poppins"/>
                        <a:cs typeface="Poppins"/>
                        <a:sym typeface="Poppins"/>
                      </a:endParaRPr>
                    </a:p>
                  </a:txBody>
                  <a:tcPr marL="63500" marR="63500" marT="63500" marB="63500"/>
                </a:tc>
                <a:extLst>
                  <a:ext uri="{0D108BD9-81ED-4DB2-BD59-A6C34878D82A}">
                    <a16:rowId xmlns:a16="http://schemas.microsoft.com/office/drawing/2014/main" val="10001"/>
                  </a:ext>
                </a:extLst>
              </a:tr>
              <a:tr h="367675">
                <a:tc>
                  <a:txBody>
                    <a:bodyPr/>
                    <a:lstStyle/>
                    <a:p>
                      <a:pPr marL="0" lvl="0" indent="0" algn="l" rtl="0">
                        <a:spcBef>
                          <a:spcPts val="0"/>
                        </a:spcBef>
                        <a:spcAft>
                          <a:spcPts val="0"/>
                        </a:spcAft>
                        <a:buNone/>
                      </a:pPr>
                      <a:r>
                        <a:rPr lang="en" sz="1100">
                          <a:latin typeface="Poppins"/>
                          <a:ea typeface="Poppins"/>
                          <a:cs typeface="Poppins"/>
                          <a:sym typeface="Poppins"/>
                        </a:rPr>
                        <a:t>Lightest hue </a:t>
                      </a:r>
                      <a:endParaRPr sz="1100">
                        <a:latin typeface="Poppins"/>
                        <a:ea typeface="Poppins"/>
                        <a:cs typeface="Poppins"/>
                        <a:sym typeface="Poppins"/>
                      </a:endParaRPr>
                    </a:p>
                  </a:txBody>
                  <a:tcPr marL="63500" marR="63500" marT="63500" marB="63500"/>
                </a:tc>
                <a:tc>
                  <a:txBody>
                    <a:bodyPr/>
                    <a:lstStyle/>
                    <a:p>
                      <a:pPr marL="0" lvl="0" indent="0" algn="l" rtl="0">
                        <a:spcBef>
                          <a:spcPts val="0"/>
                        </a:spcBef>
                        <a:spcAft>
                          <a:spcPts val="0"/>
                        </a:spcAft>
                        <a:buNone/>
                      </a:pPr>
                      <a:r>
                        <a:rPr lang="en" sz="1100">
                          <a:latin typeface="Poppins"/>
                          <a:ea typeface="Poppins"/>
                          <a:cs typeface="Poppins"/>
                          <a:sym typeface="Poppins"/>
                        </a:rPr>
                        <a:t>1.17 (1.5, 1, 1)</a:t>
                      </a:r>
                      <a:endParaRPr sz="1100">
                        <a:latin typeface="Poppins"/>
                        <a:ea typeface="Poppins"/>
                        <a:cs typeface="Poppins"/>
                        <a:sym typeface="Poppins"/>
                      </a:endParaRPr>
                    </a:p>
                  </a:txBody>
                  <a:tcPr marL="63500" marR="63500" marT="63500" marB="63500"/>
                </a:tc>
                <a:extLst>
                  <a:ext uri="{0D108BD9-81ED-4DB2-BD59-A6C34878D82A}">
                    <a16:rowId xmlns:a16="http://schemas.microsoft.com/office/drawing/2014/main" val="10002"/>
                  </a:ext>
                </a:extLst>
              </a:tr>
              <a:tr h="367675">
                <a:tc>
                  <a:txBody>
                    <a:bodyPr/>
                    <a:lstStyle/>
                    <a:p>
                      <a:pPr marL="0" lvl="0" indent="0" algn="l" rtl="0">
                        <a:spcBef>
                          <a:spcPts val="0"/>
                        </a:spcBef>
                        <a:spcAft>
                          <a:spcPts val="0"/>
                        </a:spcAft>
                        <a:buNone/>
                      </a:pPr>
                      <a:r>
                        <a:rPr lang="en" sz="1100">
                          <a:latin typeface="Poppins"/>
                          <a:ea typeface="Poppins"/>
                          <a:cs typeface="Poppins"/>
                          <a:sym typeface="Poppins"/>
                        </a:rPr>
                        <a:t>Average</a:t>
                      </a:r>
                      <a:endParaRPr sz="1100">
                        <a:latin typeface="Poppins"/>
                        <a:ea typeface="Poppins"/>
                        <a:cs typeface="Poppins"/>
                        <a:sym typeface="Poppins"/>
                      </a:endParaRPr>
                    </a:p>
                  </a:txBody>
                  <a:tcPr marL="63500" marR="63500" marT="63500" marB="63500"/>
                </a:tc>
                <a:tc>
                  <a:txBody>
                    <a:bodyPr/>
                    <a:lstStyle/>
                    <a:p>
                      <a:pPr marL="0" lvl="0" indent="0" algn="l" rtl="0">
                        <a:spcBef>
                          <a:spcPts val="0"/>
                        </a:spcBef>
                        <a:spcAft>
                          <a:spcPts val="0"/>
                        </a:spcAft>
                        <a:buNone/>
                      </a:pPr>
                      <a:r>
                        <a:rPr lang="en" sz="1100">
                          <a:latin typeface="Poppins"/>
                          <a:ea typeface="Poppins"/>
                          <a:cs typeface="Poppins"/>
                          <a:sym typeface="Poppins"/>
                        </a:rPr>
                        <a:t>1.25</a:t>
                      </a:r>
                      <a:endParaRPr sz="1100">
                        <a:latin typeface="Poppins"/>
                        <a:ea typeface="Poppins"/>
                        <a:cs typeface="Poppins"/>
                        <a:sym typeface="Poppins"/>
                      </a:endParaRPr>
                    </a:p>
                  </a:txBody>
                  <a:tcPr marL="63500" marR="63500" marT="63500" marB="63500"/>
                </a:tc>
                <a:extLst>
                  <a:ext uri="{0D108BD9-81ED-4DB2-BD59-A6C34878D82A}">
                    <a16:rowId xmlns:a16="http://schemas.microsoft.com/office/drawing/2014/main" val="10003"/>
                  </a:ext>
                </a:extLst>
              </a:tr>
            </a:tbl>
          </a:graphicData>
        </a:graphic>
      </p:graphicFrame>
      <p:graphicFrame>
        <p:nvGraphicFramePr>
          <p:cNvPr id="3640" name="Google Shape;3640;p41"/>
          <p:cNvGraphicFramePr/>
          <p:nvPr/>
        </p:nvGraphicFramePr>
        <p:xfrm>
          <a:off x="4018113" y="1877475"/>
          <a:ext cx="4814750" cy="1572900"/>
        </p:xfrm>
        <a:graphic>
          <a:graphicData uri="http://schemas.openxmlformats.org/drawingml/2006/table">
            <a:tbl>
              <a:tblPr>
                <a:noFill/>
                <a:tableStyleId>{89DE758B-397D-49F0-9F8C-53F4314FBC4C}</a:tableStyleId>
              </a:tblPr>
              <a:tblGrid>
                <a:gridCol w="3107875">
                  <a:extLst>
                    <a:ext uri="{9D8B030D-6E8A-4147-A177-3AD203B41FA5}">
                      <a16:colId xmlns:a16="http://schemas.microsoft.com/office/drawing/2014/main" val="20000"/>
                    </a:ext>
                  </a:extLst>
                </a:gridCol>
                <a:gridCol w="1706875">
                  <a:extLst>
                    <a:ext uri="{9D8B030D-6E8A-4147-A177-3AD203B41FA5}">
                      <a16:colId xmlns:a16="http://schemas.microsoft.com/office/drawing/2014/main" val="20001"/>
                    </a:ext>
                  </a:extLst>
                </a:gridCol>
              </a:tblGrid>
              <a:tr h="393225">
                <a:tc>
                  <a:txBody>
                    <a:bodyPr/>
                    <a:lstStyle/>
                    <a:p>
                      <a:pPr marL="0" lvl="0" indent="0" algn="l" rtl="0">
                        <a:spcBef>
                          <a:spcPts val="0"/>
                        </a:spcBef>
                        <a:spcAft>
                          <a:spcPts val="0"/>
                        </a:spcAft>
                        <a:buNone/>
                      </a:pPr>
                      <a:r>
                        <a:rPr lang="en" sz="1100">
                          <a:latin typeface="Poppins"/>
                          <a:ea typeface="Poppins"/>
                          <a:cs typeface="Poppins"/>
                          <a:sym typeface="Poppins"/>
                        </a:rPr>
                        <a:t>1 (Averages of all Trials for “10 seconds”)</a:t>
                      </a:r>
                      <a:endParaRPr sz="1100">
                        <a:latin typeface="Poppins"/>
                        <a:ea typeface="Poppins"/>
                        <a:cs typeface="Poppins"/>
                        <a:sym typeface="Poppins"/>
                      </a:endParaRPr>
                    </a:p>
                  </a:txBody>
                  <a:tcPr marL="63500" marR="63500" marT="63500" marB="63500"/>
                </a:tc>
                <a:tc>
                  <a:txBody>
                    <a:bodyPr/>
                    <a:lstStyle/>
                    <a:p>
                      <a:pPr marL="0" lvl="0" indent="0" algn="l" rtl="0">
                        <a:spcBef>
                          <a:spcPts val="0"/>
                        </a:spcBef>
                        <a:spcAft>
                          <a:spcPts val="0"/>
                        </a:spcAft>
                        <a:buNone/>
                      </a:pPr>
                      <a:r>
                        <a:rPr lang="en" sz="1100">
                          <a:latin typeface="Poppins"/>
                          <a:ea typeface="Poppins"/>
                          <a:cs typeface="Poppins"/>
                          <a:sym typeface="Poppins"/>
                        </a:rPr>
                        <a:t>Scale #</a:t>
                      </a:r>
                      <a:endParaRPr sz="1100">
                        <a:latin typeface="Poppins"/>
                        <a:ea typeface="Poppins"/>
                        <a:cs typeface="Poppins"/>
                        <a:sym typeface="Poppins"/>
                      </a:endParaRPr>
                    </a:p>
                  </a:txBody>
                  <a:tcPr marL="63500" marR="63500" marT="63500" marB="63500"/>
                </a:tc>
                <a:extLst>
                  <a:ext uri="{0D108BD9-81ED-4DB2-BD59-A6C34878D82A}">
                    <a16:rowId xmlns:a16="http://schemas.microsoft.com/office/drawing/2014/main" val="10000"/>
                  </a:ext>
                </a:extLst>
              </a:tr>
              <a:tr h="393225">
                <a:tc>
                  <a:txBody>
                    <a:bodyPr/>
                    <a:lstStyle/>
                    <a:p>
                      <a:pPr marL="0" lvl="0" indent="0" algn="l" rtl="0">
                        <a:spcBef>
                          <a:spcPts val="0"/>
                        </a:spcBef>
                        <a:spcAft>
                          <a:spcPts val="0"/>
                        </a:spcAft>
                        <a:buNone/>
                      </a:pPr>
                      <a:r>
                        <a:rPr lang="en" sz="1100">
                          <a:latin typeface="Poppins"/>
                          <a:ea typeface="Poppins"/>
                          <a:cs typeface="Poppins"/>
                          <a:sym typeface="Poppins"/>
                        </a:rPr>
                        <a:t>Darkest hue </a:t>
                      </a:r>
                      <a:endParaRPr sz="1100">
                        <a:latin typeface="Poppins"/>
                        <a:ea typeface="Poppins"/>
                        <a:cs typeface="Poppins"/>
                        <a:sym typeface="Poppins"/>
                      </a:endParaRPr>
                    </a:p>
                  </a:txBody>
                  <a:tcPr marL="63500" marR="63500" marT="63500" marB="63500"/>
                </a:tc>
                <a:tc>
                  <a:txBody>
                    <a:bodyPr/>
                    <a:lstStyle/>
                    <a:p>
                      <a:pPr marL="0" lvl="0" indent="0" algn="l" rtl="0">
                        <a:spcBef>
                          <a:spcPts val="0"/>
                        </a:spcBef>
                        <a:spcAft>
                          <a:spcPts val="0"/>
                        </a:spcAft>
                        <a:buNone/>
                      </a:pPr>
                      <a:r>
                        <a:rPr lang="en" sz="1100">
                          <a:latin typeface="Poppins"/>
                          <a:ea typeface="Poppins"/>
                          <a:cs typeface="Poppins"/>
                          <a:sym typeface="Poppins"/>
                        </a:rPr>
                        <a:t>2 (3, 2, 1)</a:t>
                      </a:r>
                      <a:endParaRPr sz="1100">
                        <a:latin typeface="Poppins"/>
                        <a:ea typeface="Poppins"/>
                        <a:cs typeface="Poppins"/>
                        <a:sym typeface="Poppins"/>
                      </a:endParaRPr>
                    </a:p>
                  </a:txBody>
                  <a:tcPr marL="63500" marR="63500" marT="63500" marB="63500"/>
                </a:tc>
                <a:extLst>
                  <a:ext uri="{0D108BD9-81ED-4DB2-BD59-A6C34878D82A}">
                    <a16:rowId xmlns:a16="http://schemas.microsoft.com/office/drawing/2014/main" val="10001"/>
                  </a:ext>
                </a:extLst>
              </a:tr>
              <a:tr h="393225">
                <a:tc>
                  <a:txBody>
                    <a:bodyPr/>
                    <a:lstStyle/>
                    <a:p>
                      <a:pPr marL="0" lvl="0" indent="0" algn="l" rtl="0">
                        <a:spcBef>
                          <a:spcPts val="0"/>
                        </a:spcBef>
                        <a:spcAft>
                          <a:spcPts val="0"/>
                        </a:spcAft>
                        <a:buNone/>
                      </a:pPr>
                      <a:r>
                        <a:rPr lang="en" sz="1100">
                          <a:latin typeface="Poppins"/>
                          <a:ea typeface="Poppins"/>
                          <a:cs typeface="Poppins"/>
                          <a:sym typeface="Poppins"/>
                        </a:rPr>
                        <a:t>Lightest hue </a:t>
                      </a:r>
                      <a:endParaRPr sz="1100">
                        <a:latin typeface="Poppins"/>
                        <a:ea typeface="Poppins"/>
                        <a:cs typeface="Poppins"/>
                        <a:sym typeface="Poppins"/>
                      </a:endParaRPr>
                    </a:p>
                  </a:txBody>
                  <a:tcPr marL="63500" marR="63500" marT="63500" marB="63500"/>
                </a:tc>
                <a:tc>
                  <a:txBody>
                    <a:bodyPr/>
                    <a:lstStyle/>
                    <a:p>
                      <a:pPr marL="0" lvl="0" indent="0" algn="l" rtl="0">
                        <a:spcBef>
                          <a:spcPts val="0"/>
                        </a:spcBef>
                        <a:spcAft>
                          <a:spcPts val="0"/>
                        </a:spcAft>
                        <a:buNone/>
                      </a:pPr>
                      <a:r>
                        <a:rPr lang="en" sz="1100">
                          <a:latin typeface="Poppins"/>
                          <a:ea typeface="Poppins"/>
                          <a:cs typeface="Poppins"/>
                          <a:sym typeface="Poppins"/>
                        </a:rPr>
                        <a:t>1.33 (2, 1, 1)</a:t>
                      </a:r>
                      <a:endParaRPr sz="1100">
                        <a:latin typeface="Poppins"/>
                        <a:ea typeface="Poppins"/>
                        <a:cs typeface="Poppins"/>
                        <a:sym typeface="Poppins"/>
                      </a:endParaRPr>
                    </a:p>
                  </a:txBody>
                  <a:tcPr marL="63500" marR="63500" marT="63500" marB="63500"/>
                </a:tc>
                <a:extLst>
                  <a:ext uri="{0D108BD9-81ED-4DB2-BD59-A6C34878D82A}">
                    <a16:rowId xmlns:a16="http://schemas.microsoft.com/office/drawing/2014/main" val="10002"/>
                  </a:ext>
                </a:extLst>
              </a:tr>
              <a:tr h="393225">
                <a:tc>
                  <a:txBody>
                    <a:bodyPr/>
                    <a:lstStyle/>
                    <a:p>
                      <a:pPr marL="0" lvl="0" indent="0" algn="l" rtl="0">
                        <a:spcBef>
                          <a:spcPts val="0"/>
                        </a:spcBef>
                        <a:spcAft>
                          <a:spcPts val="0"/>
                        </a:spcAft>
                        <a:buNone/>
                      </a:pPr>
                      <a:r>
                        <a:rPr lang="en" sz="1100">
                          <a:latin typeface="Poppins"/>
                          <a:ea typeface="Poppins"/>
                          <a:cs typeface="Poppins"/>
                          <a:sym typeface="Poppins"/>
                        </a:rPr>
                        <a:t>Average</a:t>
                      </a:r>
                      <a:endParaRPr sz="1100">
                        <a:latin typeface="Poppins"/>
                        <a:ea typeface="Poppins"/>
                        <a:cs typeface="Poppins"/>
                        <a:sym typeface="Poppins"/>
                      </a:endParaRPr>
                    </a:p>
                  </a:txBody>
                  <a:tcPr marL="63500" marR="63500" marT="63500" marB="63500"/>
                </a:tc>
                <a:tc>
                  <a:txBody>
                    <a:bodyPr/>
                    <a:lstStyle/>
                    <a:p>
                      <a:pPr marL="0" lvl="0" indent="0" algn="l" rtl="0">
                        <a:spcBef>
                          <a:spcPts val="0"/>
                        </a:spcBef>
                        <a:spcAft>
                          <a:spcPts val="0"/>
                        </a:spcAft>
                        <a:buNone/>
                      </a:pPr>
                      <a:r>
                        <a:rPr lang="en" sz="1100">
                          <a:latin typeface="Poppins"/>
                          <a:ea typeface="Poppins"/>
                          <a:cs typeface="Poppins"/>
                          <a:sym typeface="Poppins"/>
                        </a:rPr>
                        <a:t>1.67</a:t>
                      </a:r>
                      <a:endParaRPr sz="1100">
                        <a:latin typeface="Poppins"/>
                        <a:ea typeface="Poppins"/>
                        <a:cs typeface="Poppins"/>
                        <a:sym typeface="Poppins"/>
                      </a:endParaRPr>
                    </a:p>
                  </a:txBody>
                  <a:tcPr marL="63500" marR="63500" marT="63500" marB="63500"/>
                </a:tc>
                <a:extLst>
                  <a:ext uri="{0D108BD9-81ED-4DB2-BD59-A6C34878D82A}">
                    <a16:rowId xmlns:a16="http://schemas.microsoft.com/office/drawing/2014/main" val="10003"/>
                  </a:ext>
                </a:extLst>
              </a:tr>
            </a:tbl>
          </a:graphicData>
        </a:graphic>
      </p:graphicFrame>
      <p:sp>
        <p:nvSpPr>
          <p:cNvPr id="3641" name="Google Shape;3641;p41"/>
          <p:cNvSpPr/>
          <p:nvPr/>
        </p:nvSpPr>
        <p:spPr>
          <a:xfrm>
            <a:off x="301350" y="3794300"/>
            <a:ext cx="8541300" cy="881700"/>
          </a:xfrm>
          <a:prstGeom prst="rect">
            <a:avLst/>
          </a:prstGeom>
          <a:solidFill>
            <a:srgbClr val="D9D2E9"/>
          </a:solidFill>
          <a:ln w="28575" cap="flat" cmpd="sng">
            <a:solidFill>
              <a:srgbClr val="B4A7D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41"/>
          <p:cNvSpPr txBox="1"/>
          <p:nvPr/>
        </p:nvSpPr>
        <p:spPr>
          <a:xfrm>
            <a:off x="301350" y="3773450"/>
            <a:ext cx="8541300" cy="1108200"/>
          </a:xfrm>
          <a:prstGeom prst="rect">
            <a:avLst/>
          </a:prstGeom>
          <a:noFill/>
          <a:ln>
            <a:noFill/>
          </a:ln>
        </p:spPr>
        <p:txBody>
          <a:bodyPr spcFirstLastPara="1" wrap="square" lIns="91425" tIns="91425" rIns="91425" bIns="91425" anchor="t" anchorCtr="0">
            <a:spAutoFit/>
          </a:bodyPr>
          <a:lstStyle/>
          <a:p>
            <a:pPr marL="0" lvl="0" indent="457200" algn="l" rtl="0">
              <a:spcBef>
                <a:spcPts val="0"/>
              </a:spcBef>
              <a:spcAft>
                <a:spcPts val="0"/>
              </a:spcAft>
              <a:buNone/>
            </a:pPr>
            <a:r>
              <a:rPr lang="en" sz="1200">
                <a:latin typeface="Poppins"/>
                <a:ea typeface="Poppins"/>
                <a:cs typeface="Poppins"/>
                <a:sym typeface="Poppins"/>
              </a:rPr>
              <a:t>Due to the fact that there were too many tables and pictures to compile into this slide presentation alone, the full collection of 150 tables and multiple photos recorded from the experiment will all be provided in this linked document. </a:t>
            </a:r>
            <a:r>
              <a:rPr lang="en" sz="1200">
                <a:solidFill>
                  <a:schemeClr val="dk1"/>
                </a:solidFill>
                <a:latin typeface="Poppins"/>
                <a:ea typeface="Poppins"/>
                <a:cs typeface="Poppins"/>
                <a:sym typeface="Poppins"/>
              </a:rPr>
              <a:t>This document has also been attached to the final project assignment.</a:t>
            </a:r>
            <a:endParaRPr sz="1200">
              <a:solidFill>
                <a:schemeClr val="dk1"/>
              </a:solidFill>
              <a:latin typeface="Poppins"/>
              <a:ea typeface="Poppins"/>
              <a:cs typeface="Poppins"/>
              <a:sym typeface="Poppins"/>
            </a:endParaRPr>
          </a:p>
          <a:p>
            <a:pPr marL="0" lvl="0" indent="0" algn="l" rtl="0">
              <a:spcBef>
                <a:spcPts val="0"/>
              </a:spcBef>
              <a:spcAft>
                <a:spcPts val="0"/>
              </a:spcAft>
              <a:buNone/>
            </a:pPr>
            <a:r>
              <a:rPr lang="en" sz="1200" u="sng">
                <a:solidFill>
                  <a:schemeClr val="hlink"/>
                </a:solidFill>
                <a:latin typeface="Poppins"/>
                <a:ea typeface="Poppins"/>
                <a:cs typeface="Poppins"/>
                <a:sym typeface="Poppins"/>
                <a:hlinkClick r:id="rId3"/>
              </a:rPr>
              <a:t>https://docs.google.com/document/d/1tniLBJP8eVqB4H6fqlS-vOwiQI9209enZHsOH_LN86o/edit</a:t>
            </a:r>
            <a:endParaRPr sz="1200">
              <a:latin typeface="Poppins"/>
              <a:ea typeface="Poppins"/>
              <a:cs typeface="Poppins"/>
              <a:sym typeface="Poppins"/>
            </a:endParaRPr>
          </a:p>
          <a:p>
            <a:pPr marL="0" lvl="0" indent="457200" algn="l" rtl="0">
              <a:spcBef>
                <a:spcPts val="0"/>
              </a:spcBef>
              <a:spcAft>
                <a:spcPts val="0"/>
              </a:spcAft>
              <a:buNone/>
            </a:pPr>
            <a:endParaRPr sz="1200">
              <a:latin typeface="Poppins"/>
              <a:ea typeface="Poppins"/>
              <a:cs typeface="Poppins"/>
              <a:sym typeface="Poppins"/>
            </a:endParaRPr>
          </a:p>
        </p:txBody>
      </p:sp>
    </p:spTree>
  </p:cSld>
  <p:clrMapOvr>
    <a:masterClrMapping/>
  </p:clrMapOvr>
  <mc:AlternateContent xmlns:mc="http://schemas.openxmlformats.org/markup-compatibility/2006" xmlns:p14="http://schemas.microsoft.com/office/powerpoint/2010/main">
    <mc:Choice Requires="p14">
      <p:transition spd="slow">
        <p:push dir="r"/>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46"/>
        <p:cNvGrpSpPr/>
        <p:nvPr/>
      </p:nvGrpSpPr>
      <p:grpSpPr>
        <a:xfrm>
          <a:off x="0" y="0"/>
          <a:ext cx="0" cy="0"/>
          <a:chOff x="0" y="0"/>
          <a:chExt cx="0" cy="0"/>
        </a:xfrm>
      </p:grpSpPr>
      <p:sp>
        <p:nvSpPr>
          <p:cNvPr id="3647" name="Google Shape;3647;p42"/>
          <p:cNvSpPr/>
          <p:nvPr/>
        </p:nvSpPr>
        <p:spPr>
          <a:xfrm>
            <a:off x="1128150" y="4433450"/>
            <a:ext cx="1108500" cy="710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42"/>
          <p:cNvSpPr txBox="1">
            <a:spLocks noGrp="1"/>
          </p:cNvSpPr>
          <p:nvPr>
            <p:ph type="title"/>
          </p:nvPr>
        </p:nvSpPr>
        <p:spPr>
          <a:xfrm>
            <a:off x="90616" y="0"/>
            <a:ext cx="8701200" cy="615900"/>
          </a:xfrm>
          <a:prstGeom prst="rect">
            <a:avLst/>
          </a:prstGeom>
          <a:effectLst>
            <a:outerShdw blurRad="42863" dist="47625" dir="3480000" algn="bl" rotWithShape="0">
              <a:srgbClr val="000000">
                <a:alpha val="45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351C75"/>
                </a:solidFill>
              </a:rPr>
              <a:t>Data</a:t>
            </a:r>
            <a:endParaRPr b="1">
              <a:solidFill>
                <a:srgbClr val="351C75"/>
              </a:solidFill>
            </a:endParaRPr>
          </a:p>
        </p:txBody>
      </p:sp>
      <p:pic>
        <p:nvPicPr>
          <p:cNvPr id="3649" name="Google Shape;3649;p42" title="Chart"/>
          <p:cNvPicPr preferRelativeResize="0">
            <a:picLocks noChangeAspect="1"/>
          </p:cNvPicPr>
          <p:nvPr/>
        </p:nvPicPr>
        <p:blipFill>
          <a:blip r:embed="rId3">
            <a:alphaModFix/>
          </a:blip>
          <a:stretch>
            <a:fillRect/>
          </a:stretch>
        </p:blipFill>
        <p:spPr>
          <a:xfrm>
            <a:off x="137693" y="821667"/>
            <a:ext cx="2802739" cy="1730510"/>
          </a:xfrm>
          <a:prstGeom prst="rect">
            <a:avLst/>
          </a:prstGeom>
          <a:noFill/>
          <a:ln w="28575" cap="flat" cmpd="sng">
            <a:solidFill>
              <a:schemeClr val="lt2"/>
            </a:solidFill>
            <a:prstDash val="solid"/>
            <a:round/>
            <a:headEnd type="none" w="sm" len="sm"/>
            <a:tailEnd type="none" w="sm" len="sm"/>
          </a:ln>
        </p:spPr>
      </p:pic>
      <p:pic>
        <p:nvPicPr>
          <p:cNvPr id="2" name="Picture 1">
            <a:extLst>
              <a:ext uri="{FF2B5EF4-FFF2-40B4-BE49-F238E27FC236}">
                <a16:creationId xmlns:a16="http://schemas.microsoft.com/office/drawing/2014/main" id="{CBBE806B-6BF8-49C4-B15A-A1189B8373D7}"/>
              </a:ext>
            </a:extLst>
          </p:cNvPr>
          <p:cNvPicPr>
            <a:picLocks noChangeAspect="1"/>
          </p:cNvPicPr>
          <p:nvPr/>
        </p:nvPicPr>
        <p:blipFill>
          <a:blip r:embed="rId4"/>
          <a:stretch>
            <a:fillRect/>
          </a:stretch>
        </p:blipFill>
        <p:spPr>
          <a:xfrm>
            <a:off x="3120243" y="790732"/>
            <a:ext cx="2859272" cy="1792379"/>
          </a:xfrm>
          <a:prstGeom prst="rect">
            <a:avLst/>
          </a:prstGeom>
        </p:spPr>
      </p:pic>
      <p:pic>
        <p:nvPicPr>
          <p:cNvPr id="3" name="Picture 2">
            <a:extLst>
              <a:ext uri="{FF2B5EF4-FFF2-40B4-BE49-F238E27FC236}">
                <a16:creationId xmlns:a16="http://schemas.microsoft.com/office/drawing/2014/main" id="{23DBDB75-F4B6-4A97-B509-8E1612B79E33}"/>
              </a:ext>
            </a:extLst>
          </p:cNvPr>
          <p:cNvPicPr>
            <a:picLocks noChangeAspect="1"/>
          </p:cNvPicPr>
          <p:nvPr/>
        </p:nvPicPr>
        <p:blipFill>
          <a:blip r:embed="rId5"/>
          <a:stretch>
            <a:fillRect/>
          </a:stretch>
        </p:blipFill>
        <p:spPr>
          <a:xfrm>
            <a:off x="6159326" y="783714"/>
            <a:ext cx="2859272" cy="1792379"/>
          </a:xfrm>
          <a:prstGeom prst="rect">
            <a:avLst/>
          </a:prstGeom>
        </p:spPr>
      </p:pic>
      <p:pic>
        <p:nvPicPr>
          <p:cNvPr id="4" name="Picture 3">
            <a:extLst>
              <a:ext uri="{FF2B5EF4-FFF2-40B4-BE49-F238E27FC236}">
                <a16:creationId xmlns:a16="http://schemas.microsoft.com/office/drawing/2014/main" id="{4D45B00E-D8F3-4083-9266-D02F845284E2}"/>
              </a:ext>
            </a:extLst>
          </p:cNvPr>
          <p:cNvPicPr>
            <a:picLocks noChangeAspect="1"/>
          </p:cNvPicPr>
          <p:nvPr/>
        </p:nvPicPr>
        <p:blipFill>
          <a:blip r:embed="rId6"/>
          <a:stretch>
            <a:fillRect/>
          </a:stretch>
        </p:blipFill>
        <p:spPr>
          <a:xfrm>
            <a:off x="117968" y="2832800"/>
            <a:ext cx="2865368" cy="1792379"/>
          </a:xfrm>
          <a:prstGeom prst="rect">
            <a:avLst/>
          </a:prstGeom>
        </p:spPr>
      </p:pic>
      <p:pic>
        <p:nvPicPr>
          <p:cNvPr id="5" name="Picture 4">
            <a:extLst>
              <a:ext uri="{FF2B5EF4-FFF2-40B4-BE49-F238E27FC236}">
                <a16:creationId xmlns:a16="http://schemas.microsoft.com/office/drawing/2014/main" id="{8F6B9D75-D7FB-4E25-92BD-FBF35D739664}"/>
              </a:ext>
            </a:extLst>
          </p:cNvPr>
          <p:cNvPicPr>
            <a:picLocks noChangeAspect="1"/>
          </p:cNvPicPr>
          <p:nvPr/>
        </p:nvPicPr>
        <p:blipFill>
          <a:blip r:embed="rId7"/>
          <a:stretch>
            <a:fillRect/>
          </a:stretch>
        </p:blipFill>
        <p:spPr>
          <a:xfrm>
            <a:off x="6159326" y="2832799"/>
            <a:ext cx="2865368" cy="1792379"/>
          </a:xfrm>
          <a:prstGeom prst="rect">
            <a:avLst/>
          </a:prstGeom>
        </p:spPr>
      </p:pic>
      <p:pic>
        <p:nvPicPr>
          <p:cNvPr id="6" name="Picture 5">
            <a:extLst>
              <a:ext uri="{FF2B5EF4-FFF2-40B4-BE49-F238E27FC236}">
                <a16:creationId xmlns:a16="http://schemas.microsoft.com/office/drawing/2014/main" id="{49A9DE7D-782A-4D6B-A832-4CCDA1870540}"/>
              </a:ext>
            </a:extLst>
          </p:cNvPr>
          <p:cNvPicPr>
            <a:picLocks noChangeAspect="1"/>
          </p:cNvPicPr>
          <p:nvPr/>
        </p:nvPicPr>
        <p:blipFill>
          <a:blip r:embed="rId8"/>
          <a:stretch>
            <a:fillRect/>
          </a:stretch>
        </p:blipFill>
        <p:spPr>
          <a:xfrm>
            <a:off x="3120243" y="2832799"/>
            <a:ext cx="2859272" cy="17923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88"/>
        <p:cNvGrpSpPr/>
        <p:nvPr/>
      </p:nvGrpSpPr>
      <p:grpSpPr>
        <a:xfrm>
          <a:off x="0" y="0"/>
          <a:ext cx="0" cy="0"/>
          <a:chOff x="0" y="0"/>
          <a:chExt cx="0" cy="0"/>
        </a:xfrm>
      </p:grpSpPr>
      <p:sp>
        <p:nvSpPr>
          <p:cNvPr id="3689" name="Google Shape;3689;p48"/>
          <p:cNvSpPr txBox="1">
            <a:spLocks noGrp="1"/>
          </p:cNvSpPr>
          <p:nvPr>
            <p:ph type="title"/>
          </p:nvPr>
        </p:nvSpPr>
        <p:spPr>
          <a:xfrm>
            <a:off x="134191" y="112175"/>
            <a:ext cx="8701200" cy="615900"/>
          </a:xfrm>
          <a:prstGeom prst="rect">
            <a:avLst/>
          </a:prstGeom>
          <a:effectLst>
            <a:outerShdw blurRad="42863" dist="47625" dir="3480000" algn="bl" rotWithShape="0">
              <a:srgbClr val="000000">
                <a:alpha val="45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351C75"/>
                </a:solidFill>
              </a:rPr>
              <a:t>Analysis</a:t>
            </a:r>
            <a:endParaRPr b="1">
              <a:solidFill>
                <a:srgbClr val="351C75"/>
              </a:solidFill>
            </a:endParaRPr>
          </a:p>
        </p:txBody>
      </p:sp>
      <p:sp>
        <p:nvSpPr>
          <p:cNvPr id="3690" name="Google Shape;3690;p48"/>
          <p:cNvSpPr/>
          <p:nvPr/>
        </p:nvSpPr>
        <p:spPr>
          <a:xfrm>
            <a:off x="279600" y="728075"/>
            <a:ext cx="8584800" cy="4152000"/>
          </a:xfrm>
          <a:prstGeom prst="rect">
            <a:avLst/>
          </a:prstGeom>
          <a:solidFill>
            <a:schemeClr val="lt1"/>
          </a:solidFill>
          <a:ln w="114300" cap="flat" cmpd="sng">
            <a:solidFill>
              <a:srgbClr val="B4A7D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48"/>
          <p:cNvSpPr txBox="1"/>
          <p:nvPr/>
        </p:nvSpPr>
        <p:spPr>
          <a:xfrm>
            <a:off x="339600" y="893325"/>
            <a:ext cx="8464800" cy="398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u="sng">
                <a:latin typeface="Poppins"/>
                <a:ea typeface="Poppins"/>
                <a:cs typeface="Poppins"/>
                <a:sym typeface="Poppins"/>
              </a:rPr>
              <a:t>Outcomes and Discoveries</a:t>
            </a:r>
            <a:endParaRPr b="1" u="sng">
              <a:latin typeface="Poppins"/>
              <a:ea typeface="Poppins"/>
              <a:cs typeface="Poppins"/>
              <a:sym typeface="Poppins"/>
            </a:endParaRPr>
          </a:p>
          <a:p>
            <a:pPr marL="0" lvl="0" indent="0" algn="l" rtl="0">
              <a:spcBef>
                <a:spcPts val="0"/>
              </a:spcBef>
              <a:spcAft>
                <a:spcPts val="0"/>
              </a:spcAft>
              <a:buNone/>
            </a:pPr>
            <a:endParaRPr sz="1200" b="1" u="sng">
              <a:latin typeface="Poppins"/>
              <a:ea typeface="Poppins"/>
              <a:cs typeface="Poppins"/>
              <a:sym typeface="Poppins"/>
            </a:endParaRPr>
          </a:p>
          <a:p>
            <a:pPr marL="0" lvl="0" indent="457200" algn="l" rtl="0">
              <a:spcBef>
                <a:spcPts val="0"/>
              </a:spcBef>
              <a:spcAft>
                <a:spcPts val="0"/>
              </a:spcAft>
              <a:buNone/>
            </a:pPr>
            <a:r>
              <a:rPr lang="en" sz="1200">
                <a:latin typeface="Poppins"/>
                <a:ea typeface="Poppins"/>
                <a:cs typeface="Poppins"/>
                <a:sym typeface="Poppins"/>
              </a:rPr>
              <a:t>It is difficult to determine whether the SPF truly correlates to the protection based on this experiment alone. </a:t>
            </a:r>
            <a:endParaRPr sz="1200">
              <a:latin typeface="Poppins"/>
              <a:ea typeface="Poppins"/>
              <a:cs typeface="Poppins"/>
              <a:sym typeface="Poppins"/>
            </a:endParaRPr>
          </a:p>
          <a:p>
            <a:pPr marL="0" lvl="0" indent="457200" algn="l" rtl="0">
              <a:spcBef>
                <a:spcPts val="0"/>
              </a:spcBef>
              <a:spcAft>
                <a:spcPts val="0"/>
              </a:spcAft>
              <a:buNone/>
            </a:pPr>
            <a:endParaRPr sz="1200">
              <a:latin typeface="Poppins"/>
              <a:ea typeface="Poppins"/>
              <a:cs typeface="Poppins"/>
              <a:sym typeface="Poppins"/>
            </a:endParaRPr>
          </a:p>
          <a:p>
            <a:pPr marL="457200" lvl="0" indent="-298450" algn="l" rtl="0">
              <a:spcBef>
                <a:spcPts val="0"/>
              </a:spcBef>
              <a:spcAft>
                <a:spcPts val="0"/>
              </a:spcAft>
              <a:buSzPts val="1100"/>
              <a:buFont typeface="Poppins"/>
              <a:buChar char="❏"/>
            </a:pPr>
            <a:r>
              <a:rPr lang="en" sz="1100">
                <a:latin typeface="Poppins"/>
                <a:ea typeface="Poppins"/>
                <a:cs typeface="Poppins"/>
                <a:sym typeface="Poppins"/>
              </a:rPr>
              <a:t>Surprisingly, </a:t>
            </a:r>
            <a:r>
              <a:rPr lang="en" sz="1100" b="1">
                <a:latin typeface="Poppins"/>
                <a:ea typeface="Poppins"/>
                <a:cs typeface="Poppins"/>
                <a:sym typeface="Poppins"/>
              </a:rPr>
              <a:t>number 1</a:t>
            </a:r>
            <a:r>
              <a:rPr lang="en" sz="1100">
                <a:latin typeface="Poppins"/>
                <a:ea typeface="Poppins"/>
                <a:cs typeface="Poppins"/>
                <a:sym typeface="Poppins"/>
              </a:rPr>
              <a:t> performed very well, despite it having the lowest SPF out of every sunscreen. </a:t>
            </a:r>
            <a:r>
              <a:rPr lang="en" sz="1100" b="1">
                <a:latin typeface="Poppins"/>
                <a:ea typeface="Poppins"/>
                <a:cs typeface="Poppins"/>
                <a:sym typeface="Poppins"/>
              </a:rPr>
              <a:t>Numbers 1 and 7</a:t>
            </a:r>
            <a:r>
              <a:rPr lang="en" sz="1100">
                <a:latin typeface="Poppins"/>
                <a:ea typeface="Poppins"/>
                <a:cs typeface="Poppins"/>
                <a:sym typeface="Poppins"/>
              </a:rPr>
              <a:t> were the most notable in producing the lightest colors in general.</a:t>
            </a:r>
            <a:endParaRPr sz="1100">
              <a:latin typeface="Poppins"/>
              <a:ea typeface="Poppins"/>
              <a:cs typeface="Poppins"/>
              <a:sym typeface="Poppins"/>
            </a:endParaRPr>
          </a:p>
          <a:p>
            <a:pPr marL="457200" lvl="0" indent="-298450" algn="l" rtl="0">
              <a:spcBef>
                <a:spcPts val="0"/>
              </a:spcBef>
              <a:spcAft>
                <a:spcPts val="0"/>
              </a:spcAft>
              <a:buSzPts val="1100"/>
              <a:buFont typeface="Poppins"/>
              <a:buChar char="❏"/>
            </a:pPr>
            <a:r>
              <a:rPr lang="en" sz="1100" b="1">
                <a:latin typeface="Poppins"/>
                <a:ea typeface="Poppins"/>
                <a:cs typeface="Poppins"/>
                <a:sym typeface="Poppins"/>
              </a:rPr>
              <a:t>Numbers 8 and 3</a:t>
            </a:r>
            <a:r>
              <a:rPr lang="en" sz="1100">
                <a:latin typeface="Poppins"/>
                <a:ea typeface="Poppins"/>
                <a:cs typeface="Poppins"/>
                <a:sym typeface="Poppins"/>
              </a:rPr>
              <a:t> were the most notable in producing the darkest colors. </a:t>
            </a:r>
            <a:endParaRPr sz="1100">
              <a:latin typeface="Poppins"/>
              <a:ea typeface="Poppins"/>
              <a:cs typeface="Poppins"/>
              <a:sym typeface="Poppins"/>
            </a:endParaRPr>
          </a:p>
          <a:p>
            <a:pPr marL="457200" lvl="0" indent="-298450" algn="l" rtl="0">
              <a:spcBef>
                <a:spcPts val="0"/>
              </a:spcBef>
              <a:spcAft>
                <a:spcPts val="0"/>
              </a:spcAft>
              <a:buSzPts val="1100"/>
              <a:buFont typeface="Poppins"/>
              <a:buChar char="❏"/>
            </a:pPr>
            <a:r>
              <a:rPr lang="en" sz="1100" b="1">
                <a:latin typeface="Poppins"/>
                <a:ea typeface="Poppins"/>
                <a:cs typeface="Poppins"/>
                <a:sym typeface="Poppins"/>
              </a:rPr>
              <a:t>2, 3, 6, 7, 11, 13, 14, and 15 </a:t>
            </a:r>
            <a:r>
              <a:rPr lang="en" sz="1100">
                <a:latin typeface="Poppins"/>
                <a:ea typeface="Poppins"/>
                <a:cs typeface="Poppins"/>
                <a:sym typeface="Poppins"/>
              </a:rPr>
              <a:t>were all quite successful in </a:t>
            </a:r>
            <a:r>
              <a:rPr lang="en" sz="1100" b="1">
                <a:latin typeface="Poppins"/>
                <a:ea typeface="Poppins"/>
                <a:cs typeface="Poppins"/>
                <a:sym typeface="Poppins"/>
              </a:rPr>
              <a:t>trial 3</a:t>
            </a:r>
            <a:r>
              <a:rPr lang="en" sz="1100">
                <a:latin typeface="Poppins"/>
                <a:ea typeface="Poppins"/>
                <a:cs typeface="Poppins"/>
                <a:sym typeface="Poppins"/>
              </a:rPr>
              <a:t>, where the most sunscreen was applied. All of these numbers scored constant 1s with their lightest hues from Instant all the way to 5 minutes. </a:t>
            </a:r>
            <a:endParaRPr sz="1100">
              <a:latin typeface="Poppins"/>
              <a:ea typeface="Poppins"/>
              <a:cs typeface="Poppins"/>
              <a:sym typeface="Poppins"/>
            </a:endParaRPr>
          </a:p>
          <a:p>
            <a:pPr marL="457200" lvl="0" indent="-298450" algn="l" rtl="0">
              <a:spcBef>
                <a:spcPts val="0"/>
              </a:spcBef>
              <a:spcAft>
                <a:spcPts val="0"/>
              </a:spcAft>
              <a:buSzPts val="1100"/>
              <a:buFont typeface="Poppins"/>
              <a:buChar char="❏"/>
            </a:pPr>
            <a:r>
              <a:rPr lang="en" sz="1100" b="1">
                <a:latin typeface="Poppins"/>
                <a:ea typeface="Poppins"/>
                <a:cs typeface="Poppins"/>
                <a:sym typeface="Poppins"/>
              </a:rPr>
              <a:t>3, 4, 6, 14, and 15</a:t>
            </a:r>
            <a:r>
              <a:rPr lang="en" sz="1100">
                <a:latin typeface="Poppins"/>
                <a:ea typeface="Poppins"/>
                <a:cs typeface="Poppins"/>
                <a:sym typeface="Poppins"/>
              </a:rPr>
              <a:t> were the numbers that all reached the highest number on our scale, 5. The majority of these scores can be found at the 5 minute mark. </a:t>
            </a:r>
            <a:endParaRPr sz="1100">
              <a:latin typeface="Poppins"/>
              <a:ea typeface="Poppins"/>
              <a:cs typeface="Poppins"/>
              <a:sym typeface="Poppins"/>
            </a:endParaRPr>
          </a:p>
          <a:p>
            <a:pPr marL="0" lvl="0" indent="0" algn="l" rtl="0">
              <a:spcBef>
                <a:spcPts val="0"/>
              </a:spcBef>
              <a:spcAft>
                <a:spcPts val="0"/>
              </a:spcAft>
              <a:buNone/>
            </a:pPr>
            <a:endParaRPr sz="1200">
              <a:latin typeface="Poppins"/>
              <a:ea typeface="Poppins"/>
              <a:cs typeface="Poppins"/>
              <a:sym typeface="Poppins"/>
            </a:endParaRPr>
          </a:p>
          <a:p>
            <a:pPr marL="0" lvl="0" indent="457200" algn="l" rtl="0">
              <a:spcBef>
                <a:spcPts val="0"/>
              </a:spcBef>
              <a:spcAft>
                <a:spcPts val="0"/>
              </a:spcAft>
              <a:buNone/>
            </a:pPr>
            <a:r>
              <a:rPr lang="en" sz="1200">
                <a:latin typeface="Poppins"/>
                <a:ea typeface="Poppins"/>
                <a:cs typeface="Poppins"/>
                <a:sym typeface="Poppins"/>
              </a:rPr>
              <a:t>I’m not exactly sure why some of these results were the way they were, however I assume they were most likely faults with the method I had used. These cards cannot accurately represent real human skin and how well a sunscreen can protect against the sun. An idea I had on why number 1 specifically performed so well is that it did not work on the card as it actually would on skin. Chemical sunscreens are absorbed into the skin, which is the primary way in which they protect the skin from UV rays. However, on the cards, the chemical sunscreens may not have been able to be absorbed, which only created a layer of sunscreen on top. This would not be an accurate representation of how chemical sunscreen functions on human skin in a real scenario.</a:t>
            </a:r>
            <a:endParaRPr sz="1200">
              <a:latin typeface="Poppins"/>
              <a:ea typeface="Poppins"/>
              <a:cs typeface="Poppins"/>
              <a:sym typeface="Poppins"/>
            </a:endParaRPr>
          </a:p>
        </p:txBody>
      </p:sp>
    </p:spTree>
  </p:cSld>
  <p:clrMapOvr>
    <a:masterClrMapping/>
  </p:clrMapOvr>
  <mc:AlternateContent xmlns:mc="http://schemas.openxmlformats.org/markup-compatibility/2006" xmlns:p14="http://schemas.microsoft.com/office/powerpoint/2010/main">
    <mc:Choice Requires="p14">
      <p:transition spd="slow">
        <p:push dir="r"/>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95"/>
        <p:cNvGrpSpPr/>
        <p:nvPr/>
      </p:nvGrpSpPr>
      <p:grpSpPr>
        <a:xfrm>
          <a:off x="0" y="0"/>
          <a:ext cx="0" cy="0"/>
          <a:chOff x="0" y="0"/>
          <a:chExt cx="0" cy="0"/>
        </a:xfrm>
      </p:grpSpPr>
      <p:sp>
        <p:nvSpPr>
          <p:cNvPr id="3696" name="Google Shape;3696;p49"/>
          <p:cNvSpPr txBox="1">
            <a:spLocks noGrp="1"/>
          </p:cNvSpPr>
          <p:nvPr>
            <p:ph type="title"/>
          </p:nvPr>
        </p:nvSpPr>
        <p:spPr>
          <a:xfrm>
            <a:off x="134191" y="112175"/>
            <a:ext cx="8701200" cy="615900"/>
          </a:xfrm>
          <a:prstGeom prst="rect">
            <a:avLst/>
          </a:prstGeom>
          <a:effectLst>
            <a:outerShdw blurRad="42863" dist="47625" dir="3480000" algn="bl" rotWithShape="0">
              <a:srgbClr val="000000">
                <a:alpha val="45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351C75"/>
                </a:solidFill>
              </a:rPr>
              <a:t>Analysis</a:t>
            </a:r>
            <a:endParaRPr b="1">
              <a:solidFill>
                <a:srgbClr val="351C75"/>
              </a:solidFill>
            </a:endParaRPr>
          </a:p>
        </p:txBody>
      </p:sp>
      <p:sp>
        <p:nvSpPr>
          <p:cNvPr id="3697" name="Google Shape;3697;p49"/>
          <p:cNvSpPr/>
          <p:nvPr/>
        </p:nvSpPr>
        <p:spPr>
          <a:xfrm>
            <a:off x="279600" y="728075"/>
            <a:ext cx="8584800" cy="4152000"/>
          </a:xfrm>
          <a:prstGeom prst="rect">
            <a:avLst/>
          </a:prstGeom>
          <a:solidFill>
            <a:schemeClr val="lt1"/>
          </a:solidFill>
          <a:ln w="114300" cap="flat" cmpd="sng">
            <a:solidFill>
              <a:srgbClr val="B4A7D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49"/>
          <p:cNvSpPr txBox="1"/>
          <p:nvPr/>
        </p:nvSpPr>
        <p:spPr>
          <a:xfrm>
            <a:off x="339600" y="804275"/>
            <a:ext cx="8464800" cy="369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b="1" u="sng">
                <a:solidFill>
                  <a:schemeClr val="dk1"/>
                </a:solidFill>
                <a:latin typeface="Poppins"/>
                <a:ea typeface="Poppins"/>
                <a:cs typeface="Poppins"/>
                <a:sym typeface="Poppins"/>
              </a:rPr>
              <a:t>Outcomes and Discoveries</a:t>
            </a:r>
            <a:endParaRPr b="1" u="sng">
              <a:solidFill>
                <a:schemeClr val="dk1"/>
              </a:solidFill>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457200" lvl="0" indent="-292100" algn="l" rtl="0">
              <a:spcBef>
                <a:spcPts val="0"/>
              </a:spcBef>
              <a:spcAft>
                <a:spcPts val="0"/>
              </a:spcAft>
              <a:buSzPts val="1000"/>
              <a:buFont typeface="Poppins"/>
              <a:buChar char="❏"/>
            </a:pPr>
            <a:r>
              <a:rPr lang="en" sz="1000">
                <a:latin typeface="Poppins"/>
                <a:ea typeface="Poppins"/>
                <a:cs typeface="Poppins"/>
                <a:sym typeface="Poppins"/>
              </a:rPr>
              <a:t>Number 8 was constantly shown for having some of the darkest colors. Something to note is that number 8 was the only sunscreen that was tinted. While every other sunscreen was white or clear, number eight was a tannish brown color, which may have affected the color perception. Since this test was determining the amount of protection a sunscreen provides by color alone, it may have been a bit disproving for this particular sunscreen.</a:t>
            </a:r>
            <a:endParaRPr sz="1000">
              <a:latin typeface="Poppins"/>
              <a:ea typeface="Poppins"/>
              <a:cs typeface="Poppins"/>
              <a:sym typeface="Poppins"/>
            </a:endParaRPr>
          </a:p>
          <a:p>
            <a:pPr marL="457200" lvl="0" indent="-292100" algn="l" rtl="0">
              <a:spcBef>
                <a:spcPts val="0"/>
              </a:spcBef>
              <a:spcAft>
                <a:spcPts val="0"/>
              </a:spcAft>
              <a:buSzPts val="1000"/>
              <a:buFont typeface="Poppins"/>
              <a:buChar char="❏"/>
            </a:pPr>
            <a:r>
              <a:rPr lang="en" sz="1000">
                <a:latin typeface="Poppins"/>
                <a:ea typeface="Poppins"/>
                <a:cs typeface="Poppins"/>
                <a:sym typeface="Poppins"/>
              </a:rPr>
              <a:t>Chemical sunscreens that were thicker were typically more consistent. Number 12, which was the only spray, was also notably very consistent, with the largest difference between the darkest and lightest value only being 1.5, and the greatest difference between multiple trials 1. Sprays are not as affected by human error or inconsistency, which is why it was a very constant, clear color. Number 12 was also quite an outlier in this sense, due to the fact that it was the only spray. Although it was very consistent, it was also more difficult to apply more of. When you apply more and more spray, it just clumps up as a liquid. </a:t>
            </a:r>
            <a:endParaRPr sz="1000">
              <a:latin typeface="Poppins"/>
              <a:ea typeface="Poppins"/>
              <a:cs typeface="Poppins"/>
              <a:sym typeface="Poppins"/>
            </a:endParaRPr>
          </a:p>
          <a:p>
            <a:pPr marL="457200" lvl="0" indent="-292100" algn="l" rtl="0">
              <a:spcBef>
                <a:spcPts val="0"/>
              </a:spcBef>
              <a:spcAft>
                <a:spcPts val="0"/>
              </a:spcAft>
              <a:buSzPts val="1000"/>
              <a:buFont typeface="Poppins"/>
              <a:buChar char="❏"/>
            </a:pPr>
            <a:r>
              <a:rPr lang="en" sz="1000">
                <a:latin typeface="Poppins"/>
                <a:ea typeface="Poppins"/>
                <a:cs typeface="Poppins"/>
                <a:sym typeface="Poppins"/>
              </a:rPr>
              <a:t>The amount of time the cards were exposed to the sun also had a clear difference. However, when you layer the sunscreen thick enough, you can retain the state of little exposure. Of course, it is inconvenient and strange to apply sunscreen in extremely thick layers. In this regard, this experiment also enforces the importance of reapplying sunscreen. Instead of applying large amounts of sunscreen, remember to apply the recommended amount and constantly reapply. </a:t>
            </a:r>
            <a:endParaRPr sz="1000">
              <a:latin typeface="Poppins"/>
              <a:ea typeface="Poppins"/>
              <a:cs typeface="Poppins"/>
              <a:sym typeface="Poppins"/>
            </a:endParaRPr>
          </a:p>
          <a:p>
            <a:pPr marL="457200" lvl="0" indent="-292100" algn="l" rtl="0">
              <a:spcBef>
                <a:spcPts val="0"/>
              </a:spcBef>
              <a:spcAft>
                <a:spcPts val="0"/>
              </a:spcAft>
              <a:buSzPts val="1000"/>
              <a:buFont typeface="Poppins"/>
              <a:buChar char="❏"/>
            </a:pPr>
            <a:r>
              <a:rPr lang="en" sz="1000">
                <a:latin typeface="Poppins"/>
                <a:ea typeface="Poppins"/>
                <a:cs typeface="Poppins"/>
                <a:sym typeface="Poppins"/>
              </a:rPr>
              <a:t>When I applied very little in trial 1, and then added larger amounts in trials 2 and 3, there were significant differences especially with the mineral sunscreens. In general, thicker layers of sunscreen provide more protection, and this was very clearly displayed with the mineral sunscreens, as well as the combination sunscreens. For example, number 6’s lightest hue dropped from 3.5 all the way to one (from trial 1 to trial 3). I think this is because the mineral sunscreens act physically as a barrier, and need more full and thick layers to be able to completely protect the skin. Chemical sunscreens are not hindered by the amount you apply as much, due to the fact that they are absorbed by the skin in the first place. </a:t>
            </a:r>
            <a:endParaRPr>
              <a:latin typeface="Poppins"/>
              <a:ea typeface="Poppins"/>
              <a:cs typeface="Poppins"/>
              <a:sym typeface="Poppins"/>
            </a:endParaRPr>
          </a:p>
        </p:txBody>
      </p:sp>
    </p:spTree>
  </p:cSld>
  <p:clrMapOvr>
    <a:masterClrMapping/>
  </p:clrMapOvr>
  <mc:AlternateContent xmlns:mc="http://schemas.openxmlformats.org/markup-compatibility/2006" xmlns:p14="http://schemas.microsoft.com/office/powerpoint/2010/main">
    <mc:Choice Requires="p14">
      <p:transition spd="slow" p14:dur="1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theme/theme1.xml><?xml version="1.0" encoding="utf-8"?>
<a:theme xmlns:a="http://schemas.openxmlformats.org/drawingml/2006/main" name="Pastel Portfolio by Slidesgo">
  <a:themeElements>
    <a:clrScheme name="Simple Light">
      <a:dk1>
        <a:srgbClr val="000000"/>
      </a:dk1>
      <a:lt1>
        <a:srgbClr val="FFFFFF"/>
      </a:lt1>
      <a:dk2>
        <a:srgbClr val="595959"/>
      </a:dk2>
      <a:lt2>
        <a:srgbClr val="8FB7E4"/>
      </a:lt2>
      <a:accent1>
        <a:srgbClr val="EBD3FA"/>
      </a:accent1>
      <a:accent2>
        <a:srgbClr val="977BB8"/>
      </a:accent2>
      <a:accent3>
        <a:srgbClr val="9A5BC9"/>
      </a:accent3>
      <a:accent4>
        <a:srgbClr val="AF9EF8"/>
      </a:accent4>
      <a:accent5>
        <a:srgbClr val="E98C97"/>
      </a:accent5>
      <a:accent6>
        <a:srgbClr val="FCA90D"/>
      </a:accent6>
      <a:hlink>
        <a:srgbClr val="A32AB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3271</Words>
  <Application>Microsoft Office PowerPoint</Application>
  <PresentationFormat>On-screen Show (16:9)</PresentationFormat>
  <Paragraphs>173</Paragraphs>
  <Slides>12</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Poppins Light</vt:lpstr>
      <vt:lpstr>Poppins ExtraBold</vt:lpstr>
      <vt:lpstr>Source Sans Pro</vt:lpstr>
      <vt:lpstr>Roboto Condensed Light</vt:lpstr>
      <vt:lpstr>Arial</vt:lpstr>
      <vt:lpstr>Poppins Medium</vt:lpstr>
      <vt:lpstr>Livvic</vt:lpstr>
      <vt:lpstr>Poppins SemiBold</vt:lpstr>
      <vt:lpstr>Poppins Black</vt:lpstr>
      <vt:lpstr>Poppins</vt:lpstr>
      <vt:lpstr>Pastel Portfolio by Slidesgo</vt:lpstr>
      <vt:lpstr>Background Information</vt:lpstr>
      <vt:lpstr>Background Information</vt:lpstr>
      <vt:lpstr>Testable Question</vt:lpstr>
      <vt:lpstr>Materials</vt:lpstr>
      <vt:lpstr>Materials</vt:lpstr>
      <vt:lpstr>Data</vt:lpstr>
      <vt:lpstr>Data</vt:lpstr>
      <vt:lpstr>Analysis</vt:lpstr>
      <vt:lpstr>Analysis</vt:lpstr>
      <vt:lpstr>Analysis</vt:lpstr>
      <vt:lpstr>Analysis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Effect of Different Brands, SPFs, Types of Sunscreens, and the Amount of Sunscreen on how well They Protect Against UV Light</dc:title>
  <dc:creator>Sean Xia</dc:creator>
  <cp:lastModifiedBy>Sean Xia</cp:lastModifiedBy>
  <cp:revision>2</cp:revision>
  <dcterms:modified xsi:type="dcterms:W3CDTF">2022-03-06T17:04:06Z</dcterms:modified>
</cp:coreProperties>
</file>