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Lst>
  <p:sldSz cy="5143500" cx="9144000"/>
  <p:notesSz cx="6858000" cy="9144000"/>
  <p:embeddedFontLst>
    <p:embeddedFont>
      <p:font typeface="Nixie One"/>
      <p:regular r:id="rId49"/>
    </p:embeddedFont>
    <p:embeddedFont>
      <p:font typeface="Helvetica Neue"/>
      <p:regular r:id="rId50"/>
      <p:bold r:id="rId51"/>
      <p:italic r:id="rId52"/>
      <p:boldItalic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font" Target="fonts/NixieOne-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HelveticaNeue-bold.fntdata"/><Relationship Id="rId50" Type="http://schemas.openxmlformats.org/officeDocument/2006/relationships/font" Target="fonts/HelveticaNeue-regular.fntdata"/><Relationship Id="rId53" Type="http://schemas.openxmlformats.org/officeDocument/2006/relationships/font" Target="fonts/HelveticaNeue-boldItalic.fntdata"/><Relationship Id="rId52" Type="http://schemas.openxmlformats.org/officeDocument/2006/relationships/font" Target="fonts/HelveticaNeue-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 everyone. Today I am going to be talking about analyzing sex-biased gene expression in autoimmune diseases.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35ed75ccf_02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35ed75ccf_0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leads us to the question, what are some genes that contribute to the </a:t>
            </a:r>
            <a:r>
              <a:rPr lang="en"/>
              <a:t>disparity</a:t>
            </a:r>
            <a:r>
              <a:rPr lang="en"/>
              <a:t> in autoimmune diseases?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b631ad4fbd_0_2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8" name="Google Shape;418;gb631ad4fbd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lot of previous research was done before about the higher prevalence of autoimmune diseases in women. One proposition to explain this are hormonal factors. Research has shown that sex hormones should bind to estrogen receptors expressed by the immune cells in order to balance immune function. However, only a few cells express estrogen receptors. Another piece of evidence is that T cells increased cytokine production, which are molecules important in cell signaling, when exposed to estrogen. Estrogen can also negatively affect the apoptosis of B cells, the antibody making cell, causing clones of autoreactive cells. As we all know, the hormonal levels in a female fluctuate constantly, so the excess of hormones can cause immune system responses. Prolactin is another hormone that has been suspected. One study was done on the effects of excess and lack of prolactin in female mice. The study found that mice with a prolactin-inhibitor had longer longevities and had more antibodies that detect SLE. On the other hand, mice with glands that produce more prolactin had accelerated mortality and proteins in their urine, which is a key symptom of SLE.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gb3c8c87f9b_0_6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25" name="Google Shape;425;gb3c8c87f9b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Next I’m going to be talking about the methods and materials of my project.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gb3c8c87f9b_0_4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31" name="Google Shape;431;gb3c8c87f9b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compute statistically, I used R and RStudio. This has helped me to process and analyze large amounts of data.</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gb5517ccfcf_0_3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38" name="Google Shape;438;gb5517ccfcf_0_3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dataset I used is a database called DICE which contains information about the donor’s sex, race, ethnicity, and the count of different immune cells per 1 million transcripts. Some donors’ count was done again after a few days. This data was collected by using RNA-Seq.</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gae1898b54c_0_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45" name="Google Shape;445;gae1898b54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an image of the dataset for your clarification. As you can see, there are different columns containing information of each donor. The right-most column contains the information for classical monocytes, but there are many more cell types and only one was shown here for your clarification.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gb5517ccfcf_0_38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51" name="Google Shape;451;gb5517ccfcf_0_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RNA-Seq is a sequencing technique to quantify RNA in a sample. This technology was declared the Breakthrough of the Year by Science in 2018 when it was used to map the genome of zebrafish and african clawed frog.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gb5517ccfcf_0_39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58" name="Google Shape;458;gb5517ccfcf_0_3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First, mRNA is converted into small fragments of cDNA. Sequencing adapters are added to the ends of the cDNA fragments, and a short sequence is obtained from each cDNA fragment. They are then aligned with </a:t>
            </a:r>
            <a:r>
              <a:rPr lang="en">
                <a:highlight>
                  <a:srgbClr val="FFFCF0"/>
                </a:highlight>
              </a:rPr>
              <a:t>the reference genome or transcriptome and </a:t>
            </a:r>
            <a:r>
              <a:rPr lang="en"/>
              <a:t>classified as either exonic reads, junction reads, or poly(A) end reads. These are then used to generate a base-resolution expression </a:t>
            </a:r>
            <a:r>
              <a:rPr lang="en"/>
              <a:t>profile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gb5517ccfcf_0_129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8" name="Google Shape;478;gb5517ccfcf_0_1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are now halfway through the </a:t>
            </a:r>
            <a:r>
              <a:rPr lang="en"/>
              <a:t>presentation</a:t>
            </a:r>
            <a:r>
              <a:rPr lang="en"/>
              <a:t>. Now, I have my dataset, so let’s talk about the code I used. The first step I did was to obtain the essential information.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1" name="Shape 501"/>
        <p:cNvGrpSpPr/>
        <p:nvPr/>
      </p:nvGrpSpPr>
      <p:grpSpPr>
        <a:xfrm>
          <a:off x="0" y="0"/>
          <a:ext cx="0" cy="0"/>
          <a:chOff x="0" y="0"/>
          <a:chExt cx="0" cy="0"/>
        </a:xfrm>
      </p:grpSpPr>
      <p:sp>
        <p:nvSpPr>
          <p:cNvPr id="502" name="Google Shape;502;gb5517ccfcf_0_79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03" name="Google Shape;503;gb5517ccfcf_0_7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this, I selected just the columns needed for my analysis to keep it simple, which includes the Donor ID, sex, and all of the cell types. For this, I used the command shown on the right, where .data represents the dataset.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those of you who don’t know me, I’m Vidya Vedula, and I’m a junior. I’m excited to tell you a little bit of what I did this past semester.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b5517ccfcf_0_126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11" name="Google Shape;511;gb5517ccfcf_0_1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next step is to filter the sexes.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gb5517ccfcf_0_83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36" name="Google Shape;536;gb5517ccfcf_0_8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For this, I divided the dataset into male and female. For this, I used the command “filter”.</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2" name="Shape 542"/>
        <p:cNvGrpSpPr/>
        <p:nvPr/>
      </p:nvGrpSpPr>
      <p:grpSpPr>
        <a:xfrm>
          <a:off x="0" y="0"/>
          <a:ext cx="0" cy="0"/>
          <a:chOff x="0" y="0"/>
          <a:chExt cx="0" cy="0"/>
        </a:xfrm>
      </p:grpSpPr>
      <p:sp>
        <p:nvSpPr>
          <p:cNvPr id="543" name="Google Shape;543;gb5517ccfcf_0_12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44" name="Google Shape;544;gb5517ccfcf_0_1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next step was to find the average of the cell types.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7" name="Shape 567"/>
        <p:cNvGrpSpPr/>
        <p:nvPr/>
      </p:nvGrpSpPr>
      <p:grpSpPr>
        <a:xfrm>
          <a:off x="0" y="0"/>
          <a:ext cx="0" cy="0"/>
          <a:chOff x="0" y="0"/>
          <a:chExt cx="0" cy="0"/>
        </a:xfrm>
      </p:grpSpPr>
      <p:sp>
        <p:nvSpPr>
          <p:cNvPr id="568" name="Google Shape;568;gb5517ccfcf_0_86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9" name="Google Shape;569;gb5517ccfcf_0_8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this, I calculated the mean of each cell type for each divided dataset. For this, I used the command “colMeans”.</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5" name="Shape 575"/>
        <p:cNvGrpSpPr/>
        <p:nvPr/>
      </p:nvGrpSpPr>
      <p:grpSpPr>
        <a:xfrm>
          <a:off x="0" y="0"/>
          <a:ext cx="0" cy="0"/>
          <a:chOff x="0" y="0"/>
          <a:chExt cx="0" cy="0"/>
        </a:xfrm>
      </p:grpSpPr>
      <p:sp>
        <p:nvSpPr>
          <p:cNvPr id="576" name="Google Shape;576;gb5517ccfcf_0_13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7" name="Google Shape;577;gb5517ccfcf_0_13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next step was to find the difference between the sexes.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0" name="Shape 600"/>
        <p:cNvGrpSpPr/>
        <p:nvPr/>
      </p:nvGrpSpPr>
      <p:grpSpPr>
        <a:xfrm>
          <a:off x="0" y="0"/>
          <a:ext cx="0" cy="0"/>
          <a:chOff x="0" y="0"/>
          <a:chExt cx="0" cy="0"/>
        </a:xfrm>
      </p:grpSpPr>
      <p:sp>
        <p:nvSpPr>
          <p:cNvPr id="601" name="Google Shape;601;gb5517ccfcf_0_134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02" name="Google Shape;602;gb5517ccfcf_0_13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Instinctively</a:t>
            </a:r>
            <a:r>
              <a:rPr lang="en"/>
              <a:t>, for this step, I subtracted the male average from the female average for each cell type.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8" name="Shape 608"/>
        <p:cNvGrpSpPr/>
        <p:nvPr/>
      </p:nvGrpSpPr>
      <p:grpSpPr>
        <a:xfrm>
          <a:off x="0" y="0"/>
          <a:ext cx="0" cy="0"/>
          <a:chOff x="0" y="0"/>
          <a:chExt cx="0" cy="0"/>
        </a:xfrm>
      </p:grpSpPr>
      <p:sp>
        <p:nvSpPr>
          <p:cNvPr id="609" name="Google Shape;609;gb5517ccfcf_0_87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0" name="Google Shape;610;gb5517ccfcf_0_8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Finally, the last thing to do is to arrange the differences</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3" name="Shape 633"/>
        <p:cNvGrpSpPr/>
        <p:nvPr/>
      </p:nvGrpSpPr>
      <p:grpSpPr>
        <a:xfrm>
          <a:off x="0" y="0"/>
          <a:ext cx="0" cy="0"/>
          <a:chOff x="0" y="0"/>
          <a:chExt cx="0" cy="0"/>
        </a:xfrm>
      </p:grpSpPr>
      <p:sp>
        <p:nvSpPr>
          <p:cNvPr id="634" name="Google Shape;634;gb5517ccfcf_0_9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5" name="Google Shape;635;gb5517ccfcf_0_9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using the “arrange” command, this is the table with the differences between the sexes arranged in ascending order.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1" name="Shape 641"/>
        <p:cNvGrpSpPr/>
        <p:nvPr/>
      </p:nvGrpSpPr>
      <p:grpSpPr>
        <a:xfrm>
          <a:off x="0" y="0"/>
          <a:ext cx="0" cy="0"/>
          <a:chOff x="0" y="0"/>
          <a:chExt cx="0" cy="0"/>
        </a:xfrm>
      </p:grpSpPr>
      <p:sp>
        <p:nvSpPr>
          <p:cNvPr id="642" name="Google Shape;642;gb3c8c87f9b_0_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43" name="Google Shape;643;gb3c8c87f9b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we’ll be talking about the results.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7" name="Shape 647"/>
        <p:cNvGrpSpPr/>
        <p:nvPr/>
      </p:nvGrpSpPr>
      <p:grpSpPr>
        <a:xfrm>
          <a:off x="0" y="0"/>
          <a:ext cx="0" cy="0"/>
          <a:chOff x="0" y="0"/>
          <a:chExt cx="0" cy="0"/>
        </a:xfrm>
      </p:grpSpPr>
      <p:sp>
        <p:nvSpPr>
          <p:cNvPr id="648" name="Google Shape;648;gb5517ccfcf_0_36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49" name="Google Shape;649;gb5517ccfcf_0_3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graph shows the average count in females across the cell types. As you can see, classical monocytes have the highest count, and Naive TREG cell have the fewest count.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first, I’m going to talk about the background of my project.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4" name="Shape 654"/>
        <p:cNvGrpSpPr/>
        <p:nvPr/>
      </p:nvGrpSpPr>
      <p:grpSpPr>
        <a:xfrm>
          <a:off x="0" y="0"/>
          <a:ext cx="0" cy="0"/>
          <a:chOff x="0" y="0"/>
          <a:chExt cx="0" cy="0"/>
        </a:xfrm>
      </p:grpSpPr>
      <p:sp>
        <p:nvSpPr>
          <p:cNvPr id="655" name="Google Shape;655;gb5517ccfcf_0_37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6" name="Google Shape;656;gb5517ccfcf_0_3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This graph shows the average count in males across the cell types. As with the graph in females, classical monocytes have the highest count, and Naive TREG cell have the fewest count.</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1" name="Shape 661"/>
        <p:cNvGrpSpPr/>
        <p:nvPr/>
      </p:nvGrpSpPr>
      <p:grpSpPr>
        <a:xfrm>
          <a:off x="0" y="0"/>
          <a:ext cx="0" cy="0"/>
          <a:chOff x="0" y="0"/>
          <a:chExt cx="0" cy="0"/>
        </a:xfrm>
      </p:grpSpPr>
      <p:sp>
        <p:nvSpPr>
          <p:cNvPr id="662" name="Google Shape;662;gb5517ccfcf_0_37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63" name="Google Shape;663;gb5517ccfcf_0_3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graph shows the difference in average female count and average male count. As you can see, NK Cells and Naive CD4+ T cells have the largest difference.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0" name="Shape 670"/>
        <p:cNvGrpSpPr/>
        <p:nvPr/>
      </p:nvGrpSpPr>
      <p:grpSpPr>
        <a:xfrm>
          <a:off x="0" y="0"/>
          <a:ext cx="0" cy="0"/>
          <a:chOff x="0" y="0"/>
          <a:chExt cx="0" cy="0"/>
        </a:xfrm>
      </p:grpSpPr>
      <p:sp>
        <p:nvSpPr>
          <p:cNvPr id="671" name="Google Shape;671;gb3c8c87f9b_0_11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72" name="Google Shape;672;gb3c8c87f9b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I am moving to the discussion and analysis.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6" name="Shape 676"/>
        <p:cNvGrpSpPr/>
        <p:nvPr/>
      </p:nvGrpSpPr>
      <p:grpSpPr>
        <a:xfrm>
          <a:off x="0" y="0"/>
          <a:ext cx="0" cy="0"/>
          <a:chOff x="0" y="0"/>
          <a:chExt cx="0" cy="0"/>
        </a:xfrm>
      </p:grpSpPr>
      <p:sp>
        <p:nvSpPr>
          <p:cNvPr id="677" name="Google Shape;677;g3dec6cb46c610157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78" name="Google Shape;678;g3dec6cb46c61015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I said before, NK Cells and Naive CD4+ T cells have the highest difference in counts between the sexes, so these are the cells I will be focusing on those. First, I’ll be talking about NK cells.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2" name="Shape 682"/>
        <p:cNvGrpSpPr/>
        <p:nvPr/>
      </p:nvGrpSpPr>
      <p:grpSpPr>
        <a:xfrm>
          <a:off x="0" y="0"/>
          <a:ext cx="0" cy="0"/>
          <a:chOff x="0" y="0"/>
          <a:chExt cx="0" cy="0"/>
        </a:xfrm>
      </p:grpSpPr>
      <p:sp>
        <p:nvSpPr>
          <p:cNvPr id="683" name="Google Shape;683;gb4ec9e5a7e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84" name="Google Shape;684;gb4ec9e5a7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NK cells are a type of lymphocyte that defends the body from infections. One of their defining functions are attacking aging, infected, and cancerous cells. This picture here shows how a NK cell attacks a cancerous </a:t>
            </a:r>
            <a:r>
              <a:rPr lang="en"/>
              <a:t>cell</a:t>
            </a:r>
            <a:r>
              <a:rPr lang="en"/>
              <a:t>. After the activation of the receptor, cytotoxic molecules are released into the intracellular space that was formed because the nk cell and cancer cell got joined as shown above. The cytotoxic molecules contain proteins that ends up killing the cancer cells.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0" name="Shape 690"/>
        <p:cNvGrpSpPr/>
        <p:nvPr/>
      </p:nvGrpSpPr>
      <p:grpSpPr>
        <a:xfrm>
          <a:off x="0" y="0"/>
          <a:ext cx="0" cy="0"/>
          <a:chOff x="0" y="0"/>
          <a:chExt cx="0" cy="0"/>
        </a:xfrm>
      </p:grpSpPr>
      <p:sp>
        <p:nvSpPr>
          <p:cNvPr id="691" name="Google Shape;691;gb55ad1722a_0_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92" name="Google Shape;692;gb55ad1722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two different NK cell types. One is CD56 NK Cells which express killer immunoglobulin-like receptors or KIR, which serve as the key regulators of the cell function. The second type is CD56bright Nk cells, which don’t express KIR</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7" name="Shape 697"/>
        <p:cNvGrpSpPr/>
        <p:nvPr/>
      </p:nvGrpSpPr>
      <p:grpSpPr>
        <a:xfrm>
          <a:off x="0" y="0"/>
          <a:ext cx="0" cy="0"/>
          <a:chOff x="0" y="0"/>
          <a:chExt cx="0" cy="0"/>
        </a:xfrm>
      </p:grpSpPr>
      <p:sp>
        <p:nvSpPr>
          <p:cNvPr id="698" name="Google Shape;698;gb55ad1722a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99" name="Google Shape;699;gb55ad1722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relation between NK cells and autoimmune diseases? Human NK cells express 3 natural cytotoxicity receptors, receptors that receive cytotoxic elements. These 3 NCRs are NKp46, NKp44, and NKp30, and all three of these are genes that have been researched and associated with autoimmune diseases. NK cells can also promote inflammation by giving out cytotoxic effects against other types of cells with NCRs, which respond by either killing the cell or releasing cytokines</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4" name="Shape 704"/>
        <p:cNvGrpSpPr/>
        <p:nvPr/>
      </p:nvGrpSpPr>
      <p:grpSpPr>
        <a:xfrm>
          <a:off x="0" y="0"/>
          <a:ext cx="0" cy="0"/>
          <a:chOff x="0" y="0"/>
          <a:chExt cx="0" cy="0"/>
        </a:xfrm>
      </p:grpSpPr>
      <p:sp>
        <p:nvSpPr>
          <p:cNvPr id="705" name="Google Shape;705;gabe80bd338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6" name="Google Shape;706;gabe80bd33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terms of the sex disparity we see, women have a lower number of NK cells, which has been associated with autoimmune diseases.</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1" name="Shape 711"/>
        <p:cNvGrpSpPr/>
        <p:nvPr/>
      </p:nvGrpSpPr>
      <p:grpSpPr>
        <a:xfrm>
          <a:off x="0" y="0"/>
          <a:ext cx="0" cy="0"/>
          <a:chOff x="0" y="0"/>
          <a:chExt cx="0" cy="0"/>
        </a:xfrm>
      </p:grpSpPr>
      <p:sp>
        <p:nvSpPr>
          <p:cNvPr id="712" name="Google Shape;712;gabe80bd338_0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3" name="Google Shape;713;gabe80bd33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we move on to the other type of cells, Naive CD4+ T cells. These cells are differentiated in the thymus, meaning that they were confirmed to be CD4+ cells. They underwent positive and negative processes of central selection, meaning they </a:t>
            </a:r>
            <a:r>
              <a:rPr lang="en"/>
              <a:t>eliminated</a:t>
            </a:r>
            <a:r>
              <a:rPr lang="en"/>
              <a:t> any developing cells that are reactive to self.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8" name="Shape 718"/>
        <p:cNvGrpSpPr/>
        <p:nvPr/>
      </p:nvGrpSpPr>
      <p:grpSpPr>
        <a:xfrm>
          <a:off x="0" y="0"/>
          <a:ext cx="0" cy="0"/>
          <a:chOff x="0" y="0"/>
          <a:chExt cx="0" cy="0"/>
        </a:xfrm>
      </p:grpSpPr>
      <p:sp>
        <p:nvSpPr>
          <p:cNvPr id="719" name="Google Shape;719;gabe80bd338_0_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20" name="Google Shape;720;gabe80bd338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These type of cells do not have research that suggests there is as strong correlation with autoimmune diseases as NK cells. Anyways, there is a still research that has been done. Naive CD4+ T cells have been found to be functionally impaired in people with rheumatoid arthritis. They have also been observed to be in a higher count in women.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My project is about autoimmune diseases, so I think it’s appropriate to know a few things about them. What are they?</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5" name="Shape 725"/>
        <p:cNvGrpSpPr/>
        <p:nvPr/>
      </p:nvGrpSpPr>
      <p:grpSpPr>
        <a:xfrm>
          <a:off x="0" y="0"/>
          <a:ext cx="0" cy="0"/>
          <a:chOff x="0" y="0"/>
          <a:chExt cx="0" cy="0"/>
        </a:xfrm>
      </p:grpSpPr>
      <p:sp>
        <p:nvSpPr>
          <p:cNvPr id="726" name="Google Shape;726;gb631ad4fbd_0_1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27" name="Google Shape;727;gb631ad4fb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I said, autoimmune diseases are one of the top 10 leading causes of death among women. By determining which genes play the largest role in this disparity, the scientific community can come up with ideas to diminish it. For example, if it turns out that this disparity is due to the overexpression of a gene, we can design an inhibitor. Solving this problem will benefit everyone.</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1" name="Shape 731"/>
        <p:cNvGrpSpPr/>
        <p:nvPr/>
      </p:nvGrpSpPr>
      <p:grpSpPr>
        <a:xfrm>
          <a:off x="0" y="0"/>
          <a:ext cx="0" cy="0"/>
          <a:chOff x="0" y="0"/>
          <a:chExt cx="0" cy="0"/>
        </a:xfrm>
      </p:grpSpPr>
      <p:sp>
        <p:nvSpPr>
          <p:cNvPr id="732" name="Google Shape;732;gab9882f7d7_0_3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33" name="Google Shape;733;gab9882f7d7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This semester, I have identified some different cell types that could be associated in the sex disparity of autoimmune diseases. For my future plans, the next thing to do is to narrow down on specific genes. After this, I would like to explore the correlation with race. It is known that some races have higher autoimmune rates than other. I think it would be interesting to explore that more. Another correlation I would like to explore is if the counts changed after a few days. As you remember, some people had their blood drawn on two days, and seeing whther if the count changed would be interesting.</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0" name="Shape 740"/>
        <p:cNvGrpSpPr/>
        <p:nvPr/>
      </p:nvGrpSpPr>
      <p:grpSpPr>
        <a:xfrm>
          <a:off x="0" y="0"/>
          <a:ext cx="0" cy="0"/>
          <a:chOff x="0" y="0"/>
          <a:chExt cx="0" cy="0"/>
        </a:xfrm>
      </p:grpSpPr>
      <p:sp>
        <p:nvSpPr>
          <p:cNvPr id="741" name="Google Shape;741;gae1898b54c_1_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2" name="Google Shape;742;gae1898b54c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7" name="Shape 747"/>
        <p:cNvGrpSpPr/>
        <p:nvPr/>
      </p:nvGrpSpPr>
      <p:grpSpPr>
        <a:xfrm>
          <a:off x="0" y="0"/>
          <a:ext cx="0" cy="0"/>
          <a:chOff x="0" y="0"/>
          <a:chExt cx="0" cy="0"/>
        </a:xfrm>
      </p:grpSpPr>
      <p:sp>
        <p:nvSpPr>
          <p:cNvPr id="748" name="Google Shape;748;gb631ad4fbd_0_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9" name="Google Shape;749;gb631ad4fb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4" name="Shape 754"/>
        <p:cNvGrpSpPr/>
        <p:nvPr/>
      </p:nvGrpSpPr>
      <p:grpSpPr>
        <a:xfrm>
          <a:off x="0" y="0"/>
          <a:ext cx="0" cy="0"/>
          <a:chOff x="0" y="0"/>
          <a:chExt cx="0" cy="0"/>
        </a:xfrm>
      </p:grpSpPr>
      <p:sp>
        <p:nvSpPr>
          <p:cNvPr id="755" name="Google Shape;755;gab9882f7d7_0_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56" name="Google Shape;756;gab9882f7d7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b3c8c87f9b_0_7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b3c8c87f9b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Autoimmune diseases are when your immune system has decided that your healthy cells are foreign and starts to attack them.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b631ad4fbd_0_1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b631ad4fbd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 exact cause of autoimmune diseases hasn’t been pinpointed yet. However, scientists have suspected many causes such as: sex, twice as many women suffer from autoimmune dusease compared to men; race, some autoimmune diseases are common in some races. For example, </a:t>
            </a:r>
            <a:r>
              <a:rPr lang="en"/>
              <a:t>Systemic Lupus Erythematosus is much more common in African Americans and Hispanics compared to Caucasians. Genetics also play a big role. Some autoimmune diseases run in the family, and while it might not be the same disease passed down, the susceptibility is passed down. The “western diet”, high in cholesterol, fat, and sugar has also been suspected. These foods can cause inflammation, which can set off an immune system response, but this hasn’t been proven yet. . Another suspect is the “hygiene hypothesis”. Due to the technology of vaccines, many children today aren’t as exposed to germs as before. Due to this, the immune system might have an overreaction to the most harmless substances.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86" name="Google Shape;38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are some examples of autoimmune diseases? Some examples are multiple sclerosis, which is when your immune system eats away at the protective layer of your neurons; rheumatoid arthritis, which is when your immune system attacks joint linings, causing painful swelling; systemic lupus </a:t>
            </a:r>
            <a:r>
              <a:rPr lang="en"/>
              <a:t>erythematosus</a:t>
            </a:r>
            <a:r>
              <a:rPr lang="en"/>
              <a:t>, which is when your immune system attacks its own tissues such as the skin, brain, and blood vessels, causing </a:t>
            </a:r>
            <a:r>
              <a:rPr lang="en"/>
              <a:t>painful</a:t>
            </a:r>
            <a:r>
              <a:rPr lang="en"/>
              <a:t> </a:t>
            </a:r>
            <a:r>
              <a:rPr lang="en"/>
              <a:t>inflammation</a:t>
            </a:r>
            <a:r>
              <a:rPr lang="en"/>
              <a:t>; and type 1 diabetes, which is when the pancreas produces an inadequate amount of insulin. As you can see, most of these diseases are very known to us. That leads us to wonder, how common are autoimmune diseases?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g35ed75ccf_0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93" name="Google Shape;393;g35ed75ccf_0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US, 23.5 million people have autoimmune diseases. An additional 8 million people have autoantibodies, antibodies which are made against the body which make them more susceptible to autoimmune diseases. Also, autoimmune diseases are one of the top 10 leading causes of death in girls and women.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gb3c8c87f9b_0_5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04" name="Google Shape;404;gb3c8c87f9b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I said before, there is also a huge sex disparty in autoimmune diseases. In all of the people who suffer from autoimmune diseases, women make up 75% while men only make up 25%.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
          <p:cNvSpPr/>
          <p:nvPr/>
        </p:nvSpPr>
        <p:spPr>
          <a:xfrm flipH="1" rot="10800000">
            <a:off x="3919993" y="3977033"/>
            <a:ext cx="1303500" cy="1128300"/>
          </a:xfrm>
          <a:custGeom>
            <a:rect b="b" l="l" r="r" t="t"/>
            <a:pathLst>
              <a:path extrusionOk="0" h="120000" w="12000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3393E2"/>
              </a:gs>
              <a:gs pos="100000">
                <a:srgbClr val="00E2C7"/>
              </a:gs>
            </a:gsLst>
            <a:lin ang="6983783" scaled="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11" name="Google Shape;11;p2"/>
          <p:cNvSpPr/>
          <p:nvPr/>
        </p:nvSpPr>
        <p:spPr>
          <a:xfrm rot="5400000">
            <a:off x="3809057" y="-81000"/>
            <a:ext cx="1525500" cy="17616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12" name="Google Shape;12;p2"/>
          <p:cNvSpPr txBox="1"/>
          <p:nvPr>
            <p:ph type="ctrTitle"/>
          </p:nvPr>
        </p:nvSpPr>
        <p:spPr>
          <a:xfrm>
            <a:off x="1400175" y="1991825"/>
            <a:ext cx="6343500" cy="1159800"/>
          </a:xfrm>
          <a:prstGeom prst="rect">
            <a:avLst/>
          </a:prstGeom>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3" name="Google Shape;13;p2"/>
          <p:cNvSpPr/>
          <p:nvPr/>
        </p:nvSpPr>
        <p:spPr>
          <a:xfrm flipH="1" rot="10800000">
            <a:off x="2809875" y="-172875"/>
            <a:ext cx="1111500" cy="962400"/>
          </a:xfrm>
          <a:prstGeom prst="hexagon">
            <a:avLst>
              <a:gd fmla="val 28678" name="adj"/>
              <a:gd fmla="val 115470" name="vf"/>
            </a:avLst>
          </a:prstGeom>
          <a:noFill/>
          <a:ln cap="flat" cmpd="sng" w="19050">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flipH="1" rot="10800000">
            <a:off x="3602723" y="1360109"/>
            <a:ext cx="493800" cy="4275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rot="10800000">
            <a:off x="5278915" y="855279"/>
            <a:ext cx="944700" cy="818100"/>
          </a:xfrm>
          <a:prstGeom prst="hexagon">
            <a:avLst>
              <a:gd fmla="val 28678" name="adj"/>
              <a:gd fmla="val 115470" name="vf"/>
            </a:avLst>
          </a:prstGeom>
          <a:noFill/>
          <a:ln cap="flat" cmpd="sng" w="76200">
            <a:solidFill>
              <a:srgbClr val="184769"/>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flipH="1" rot="10800000">
            <a:off x="5365799" y="352324"/>
            <a:ext cx="493800" cy="427200"/>
          </a:xfrm>
          <a:prstGeom prst="hexagon">
            <a:avLst>
              <a:gd fmla="val 28678" name="adj"/>
              <a:gd fmla="val 115470" name="vf"/>
            </a:avLst>
          </a:prstGeom>
          <a:solidFill>
            <a:srgbClr val="00E1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 name="Google Shape;17;p2"/>
          <p:cNvGrpSpPr/>
          <p:nvPr/>
        </p:nvGrpSpPr>
        <p:grpSpPr>
          <a:xfrm>
            <a:off x="5549153" y="1029780"/>
            <a:ext cx="404640" cy="374059"/>
            <a:chOff x="5975075" y="2327500"/>
            <a:chExt cx="420100" cy="388350"/>
          </a:xfrm>
        </p:grpSpPr>
        <p:sp>
          <p:nvSpPr>
            <p:cNvPr id="18" name="Google Shape;18;p2"/>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 name="Google Shape;20;p2"/>
          <p:cNvSpPr/>
          <p:nvPr/>
        </p:nvSpPr>
        <p:spPr>
          <a:xfrm>
            <a:off x="3253021" y="113273"/>
            <a:ext cx="225085" cy="389964"/>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1" name="Google Shape;21;p2"/>
          <p:cNvGrpSpPr/>
          <p:nvPr/>
        </p:nvGrpSpPr>
        <p:grpSpPr>
          <a:xfrm>
            <a:off x="4380526" y="515192"/>
            <a:ext cx="382958" cy="607111"/>
            <a:chOff x="6718575" y="2318625"/>
            <a:chExt cx="256950" cy="407375"/>
          </a:xfrm>
        </p:grpSpPr>
        <p:sp>
          <p:nvSpPr>
            <p:cNvPr id="22" name="Google Shape;22;p2"/>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3199464" y="902959"/>
            <a:ext cx="395018" cy="403297"/>
            <a:chOff x="3951850" y="2985350"/>
            <a:chExt cx="407950" cy="416500"/>
          </a:xfrm>
        </p:grpSpPr>
        <p:sp>
          <p:nvSpPr>
            <p:cNvPr id="31" name="Google Shape;31;p2"/>
            <p:cNvSpPr/>
            <p:nvPr/>
          </p:nvSpPr>
          <p:spPr>
            <a:xfrm>
              <a:off x="3951850" y="2985350"/>
              <a:ext cx="314800" cy="314825"/>
            </a:xfrm>
            <a:custGeom>
              <a:rect b="b" l="l" r="r" t="t"/>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3988375" y="3021875"/>
              <a:ext cx="241750" cy="241750"/>
            </a:xfrm>
            <a:custGeom>
              <a:rect b="b" l="l" r="r" t="t"/>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4024300" y="3058425"/>
              <a:ext cx="84650" cy="84650"/>
            </a:xfrm>
            <a:custGeom>
              <a:rect b="b" l="l" r="r" t="t"/>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a:off x="4205750" y="3248375"/>
              <a:ext cx="154050" cy="153475"/>
            </a:xfrm>
            <a:custGeom>
              <a:rect b="b" l="l" r="r" t="t"/>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2"/>
          <p:cNvSpPr/>
          <p:nvPr/>
        </p:nvSpPr>
        <p:spPr>
          <a:xfrm flipH="1" rot="10800000">
            <a:off x="5010533" y="4576648"/>
            <a:ext cx="1032900" cy="894600"/>
          </a:xfrm>
          <a:prstGeom prst="hexagon">
            <a:avLst>
              <a:gd fmla="val 28678" name="adj"/>
              <a:gd fmla="val 115470" name="vf"/>
            </a:avLst>
          </a:prstGeom>
          <a:noFill/>
          <a:ln cap="flat"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2"/>
          <p:cNvSpPr/>
          <p:nvPr/>
        </p:nvSpPr>
        <p:spPr>
          <a:xfrm flipH="1" rot="10800000">
            <a:off x="5133679" y="4056450"/>
            <a:ext cx="540000" cy="467400"/>
          </a:xfrm>
          <a:prstGeom prst="hexagon">
            <a:avLst>
              <a:gd fmla="val 28678" name="adj"/>
              <a:gd fmla="val 115470" name="vf"/>
            </a:avLst>
          </a:pr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2"/>
          <p:cNvSpPr/>
          <p:nvPr/>
        </p:nvSpPr>
        <p:spPr>
          <a:xfrm flipH="1" rot="10800000">
            <a:off x="3101709" y="3629719"/>
            <a:ext cx="1032900" cy="8940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2"/>
          <p:cNvSpPr/>
          <p:nvPr/>
        </p:nvSpPr>
        <p:spPr>
          <a:xfrm flipH="1" rot="10800000">
            <a:off x="3530384" y="4576662"/>
            <a:ext cx="452100" cy="391200"/>
          </a:xfrm>
          <a:prstGeom prst="hexagon">
            <a:avLst>
              <a:gd fmla="val 28678" name="adj"/>
              <a:gd fmla="val 115470" name="vf"/>
            </a:avLst>
          </a:prstGeom>
          <a:noFill/>
          <a:ln cap="flat" cmpd="sng" w="1905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a:off x="5370705" y="4867761"/>
            <a:ext cx="312503" cy="312484"/>
          </a:xfrm>
          <a:custGeom>
            <a:rect b="b" l="l" r="r" t="t"/>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0" name="Google Shape;40;p2"/>
          <p:cNvGrpSpPr/>
          <p:nvPr/>
        </p:nvGrpSpPr>
        <p:grpSpPr>
          <a:xfrm>
            <a:off x="5772009" y="4056440"/>
            <a:ext cx="573943" cy="550550"/>
            <a:chOff x="5241175" y="4959100"/>
            <a:chExt cx="539775" cy="517775"/>
          </a:xfrm>
        </p:grpSpPr>
        <p:sp>
          <p:nvSpPr>
            <p:cNvPr id="41" name="Google Shape;41;p2"/>
            <p:cNvSpPr/>
            <p:nvPr/>
          </p:nvSpPr>
          <p:spPr>
            <a:xfrm>
              <a:off x="5575150" y="4959100"/>
              <a:ext cx="161225" cy="178300"/>
            </a:xfrm>
            <a:custGeom>
              <a:rect b="b" l="l" r="r" t="t"/>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30925" y="4985350"/>
              <a:ext cx="128250" cy="148400"/>
            </a:xfrm>
            <a:custGeom>
              <a:rect b="b" l="l" r="r" t="t"/>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a:off x="5241175" y="5241175"/>
              <a:ext cx="180125" cy="109325"/>
            </a:xfrm>
            <a:custGeom>
              <a:rect b="b" l="l" r="r" t="t"/>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461575" y="5316900"/>
              <a:ext cx="89175" cy="159975"/>
            </a:xfrm>
            <a:custGeom>
              <a:rect b="b" l="l" r="r" t="t"/>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a:off x="5619100" y="5194175"/>
              <a:ext cx="161850" cy="89775"/>
            </a:xfrm>
            <a:custGeom>
              <a:rect b="b" l="l" r="r" t="t"/>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2"/>
            <p:cNvSpPr/>
            <p:nvPr/>
          </p:nvSpPr>
          <p:spPr>
            <a:xfrm>
              <a:off x="5420075" y="5116000"/>
              <a:ext cx="189300" cy="189925"/>
            </a:xfrm>
            <a:custGeom>
              <a:rect b="b" l="l" r="r" t="t"/>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2"/>
          <p:cNvSpPr/>
          <p:nvPr/>
        </p:nvSpPr>
        <p:spPr>
          <a:xfrm>
            <a:off x="3429208" y="3904791"/>
            <a:ext cx="377839" cy="343685"/>
          </a:xfrm>
          <a:custGeom>
            <a:rect b="b" l="l" r="r" t="t"/>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48" name="Shape 48"/>
        <p:cNvGrpSpPr/>
        <p:nvPr/>
      </p:nvGrpSpPr>
      <p:grpSpPr>
        <a:xfrm>
          <a:off x="0" y="0"/>
          <a:ext cx="0" cy="0"/>
          <a:chOff x="0" y="0"/>
          <a:chExt cx="0" cy="0"/>
        </a:xfrm>
      </p:grpSpPr>
      <p:sp>
        <p:nvSpPr>
          <p:cNvPr id="49" name="Google Shape;49;p3"/>
          <p:cNvSpPr/>
          <p:nvPr/>
        </p:nvSpPr>
        <p:spPr>
          <a:xfrm flipH="1" rot="10800000">
            <a:off x="-94969" y="303826"/>
            <a:ext cx="1034700" cy="895800"/>
          </a:xfrm>
          <a:custGeom>
            <a:rect b="b" l="l" r="r" t="t"/>
            <a:pathLst>
              <a:path extrusionOk="0" h="120000" w="12000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3393E2"/>
              </a:gs>
              <a:gs pos="100000">
                <a:srgbClr val="00E2C7"/>
              </a:gs>
            </a:gsLst>
            <a:lin ang="6983783" scaled="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50" name="Google Shape;50;p3"/>
          <p:cNvSpPr/>
          <p:nvPr/>
        </p:nvSpPr>
        <p:spPr>
          <a:xfrm rot="5400000">
            <a:off x="559400" y="1538825"/>
            <a:ext cx="1788000" cy="20646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51" name="Google Shape;51;p3"/>
          <p:cNvSpPr txBox="1"/>
          <p:nvPr>
            <p:ph type="ctrTitle"/>
          </p:nvPr>
        </p:nvSpPr>
        <p:spPr>
          <a:xfrm>
            <a:off x="2743200" y="1735750"/>
            <a:ext cx="5638800" cy="11598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p:txBody>
      </p:sp>
      <p:sp>
        <p:nvSpPr>
          <p:cNvPr id="52" name="Google Shape;52;p3"/>
          <p:cNvSpPr txBox="1"/>
          <p:nvPr>
            <p:ph idx="1" type="subTitle"/>
          </p:nvPr>
        </p:nvSpPr>
        <p:spPr>
          <a:xfrm>
            <a:off x="2743200" y="2821004"/>
            <a:ext cx="5696100" cy="7848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3" name="Google Shape;53;p3"/>
          <p:cNvSpPr/>
          <p:nvPr/>
        </p:nvSpPr>
        <p:spPr>
          <a:xfrm flipH="1" rot="10800000">
            <a:off x="66674" y="3135425"/>
            <a:ext cx="819900" cy="710100"/>
          </a:xfrm>
          <a:prstGeom prst="hexagon">
            <a:avLst>
              <a:gd fmla="val 28678" name="adj"/>
              <a:gd fmla="val 115470" name="vf"/>
            </a:avLst>
          </a:prstGeom>
          <a:noFill/>
          <a:ln cap="flat" cmpd="sng" w="952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3"/>
          <p:cNvSpPr/>
          <p:nvPr/>
        </p:nvSpPr>
        <p:spPr>
          <a:xfrm flipH="1" rot="10800000">
            <a:off x="828675" y="3516550"/>
            <a:ext cx="428700" cy="3711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3"/>
          <p:cNvSpPr/>
          <p:nvPr/>
        </p:nvSpPr>
        <p:spPr>
          <a:xfrm flipH="1" rot="10800000">
            <a:off x="761999" y="877950"/>
            <a:ext cx="819900" cy="710100"/>
          </a:xfrm>
          <a:prstGeom prst="hexagon">
            <a:avLst>
              <a:gd fmla="val 28678" name="adj"/>
              <a:gd fmla="val 115470" name="vf"/>
            </a:avLst>
          </a:prstGeom>
          <a:noFill/>
          <a:ln cap="flat" cmpd="sng" w="76200">
            <a:solidFill>
              <a:srgbClr val="184769"/>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flipH="1" rot="10800000">
            <a:off x="793851" y="4692801"/>
            <a:ext cx="517500" cy="447900"/>
          </a:xfrm>
          <a:prstGeom prst="hexagon">
            <a:avLst>
              <a:gd fmla="val 28678" name="adj"/>
              <a:gd fmla="val 115470" name="vf"/>
            </a:avLst>
          </a:prstGeom>
          <a:solidFill>
            <a:srgbClr val="00E1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3"/>
          <p:cNvGrpSpPr/>
          <p:nvPr/>
        </p:nvGrpSpPr>
        <p:grpSpPr>
          <a:xfrm>
            <a:off x="996359" y="1070668"/>
            <a:ext cx="351204" cy="324661"/>
            <a:chOff x="5975075" y="2327500"/>
            <a:chExt cx="420100" cy="388350"/>
          </a:xfrm>
        </p:grpSpPr>
        <p:sp>
          <p:nvSpPr>
            <p:cNvPr id="58" name="Google Shape;58;p3"/>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3"/>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3"/>
          <p:cNvSpPr/>
          <p:nvPr/>
        </p:nvSpPr>
        <p:spPr>
          <a:xfrm>
            <a:off x="393600" y="3346627"/>
            <a:ext cx="166061" cy="287704"/>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1" name="Google Shape;61;p3"/>
          <p:cNvGrpSpPr/>
          <p:nvPr/>
        </p:nvGrpSpPr>
        <p:grpSpPr>
          <a:xfrm>
            <a:off x="305253" y="553856"/>
            <a:ext cx="247469" cy="392302"/>
            <a:chOff x="6718575" y="2318625"/>
            <a:chExt cx="256950" cy="407375"/>
          </a:xfrm>
        </p:grpSpPr>
        <p:sp>
          <p:nvSpPr>
            <p:cNvPr id="62" name="Google Shape;62;p3"/>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3"/>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3"/>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3"/>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3"/>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3"/>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0" name="Google Shape;70;p3"/>
          <p:cNvGrpSpPr/>
          <p:nvPr/>
        </p:nvGrpSpPr>
        <p:grpSpPr>
          <a:xfrm>
            <a:off x="1419984" y="3634331"/>
            <a:ext cx="342882" cy="350068"/>
            <a:chOff x="3951850" y="2985350"/>
            <a:chExt cx="407950" cy="416500"/>
          </a:xfrm>
        </p:grpSpPr>
        <p:sp>
          <p:nvSpPr>
            <p:cNvPr id="71" name="Google Shape;71;p3"/>
            <p:cNvSpPr/>
            <p:nvPr/>
          </p:nvSpPr>
          <p:spPr>
            <a:xfrm>
              <a:off x="3951850" y="2985350"/>
              <a:ext cx="314800" cy="314825"/>
            </a:xfrm>
            <a:custGeom>
              <a:rect b="b" l="l" r="r" t="t"/>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3"/>
            <p:cNvSpPr/>
            <p:nvPr/>
          </p:nvSpPr>
          <p:spPr>
            <a:xfrm>
              <a:off x="3988375" y="3021875"/>
              <a:ext cx="241750" cy="241750"/>
            </a:xfrm>
            <a:custGeom>
              <a:rect b="b" l="l" r="r" t="t"/>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4024300" y="3058425"/>
              <a:ext cx="84650" cy="84650"/>
            </a:xfrm>
            <a:custGeom>
              <a:rect b="b" l="l" r="r" t="t"/>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4205750" y="3248375"/>
              <a:ext cx="154050" cy="153475"/>
            </a:xfrm>
            <a:custGeom>
              <a:rect b="b" l="l" r="r" t="t"/>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5" name="Google Shape;75;p3"/>
          <p:cNvSpPr/>
          <p:nvPr/>
        </p:nvSpPr>
        <p:spPr>
          <a:xfrm flipH="1" rot="10800000">
            <a:off x="733424" y="3936025"/>
            <a:ext cx="819900" cy="710100"/>
          </a:xfrm>
          <a:prstGeom prst="hexagon">
            <a:avLst>
              <a:gd fmla="val 28678" name="adj"/>
              <a:gd fmla="val 115470" name="vf"/>
            </a:avLst>
          </a:prstGeom>
          <a:noFill/>
          <a:ln cap="flat" cmpd="sng" w="9525">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3"/>
          <p:cNvSpPr/>
          <p:nvPr/>
        </p:nvSpPr>
        <p:spPr>
          <a:xfrm flipH="1" rot="10800000">
            <a:off x="738525" y="100850"/>
            <a:ext cx="428700" cy="371100"/>
          </a:xfrm>
          <a:prstGeom prst="hexagon">
            <a:avLst>
              <a:gd fmla="val 28678" name="adj"/>
              <a:gd fmla="val 115470" name="vf"/>
            </a:avLst>
          </a:pr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3"/>
          <p:cNvSpPr/>
          <p:nvPr/>
        </p:nvSpPr>
        <p:spPr>
          <a:xfrm flipH="1" rot="10800000">
            <a:off x="-291325" y="4148475"/>
            <a:ext cx="1182300" cy="10236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flipH="1" rot="10800000">
            <a:off x="420725" y="-65225"/>
            <a:ext cx="358800" cy="310500"/>
          </a:xfrm>
          <a:prstGeom prst="hexagon">
            <a:avLst>
              <a:gd fmla="val 28678" name="adj"/>
              <a:gd fmla="val 115470" name="vf"/>
            </a:avLst>
          </a:prstGeom>
          <a:noFill/>
          <a:ln cap="flat" cmpd="sng" w="1905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1019338" y="4167058"/>
            <a:ext cx="248073" cy="248058"/>
          </a:xfrm>
          <a:custGeom>
            <a:rect b="b" l="l" r="r" t="t"/>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3"/>
          <p:cNvGrpSpPr/>
          <p:nvPr/>
        </p:nvGrpSpPr>
        <p:grpSpPr>
          <a:xfrm>
            <a:off x="-50285" y="1452794"/>
            <a:ext cx="624844" cy="599376"/>
            <a:chOff x="5241175" y="4959100"/>
            <a:chExt cx="539775" cy="517775"/>
          </a:xfrm>
        </p:grpSpPr>
        <p:sp>
          <p:nvSpPr>
            <p:cNvPr id="81" name="Google Shape;81;p3"/>
            <p:cNvSpPr/>
            <p:nvPr/>
          </p:nvSpPr>
          <p:spPr>
            <a:xfrm>
              <a:off x="5575150" y="4959100"/>
              <a:ext cx="161225" cy="178300"/>
            </a:xfrm>
            <a:custGeom>
              <a:rect b="b" l="l" r="r" t="t"/>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3"/>
            <p:cNvSpPr/>
            <p:nvPr/>
          </p:nvSpPr>
          <p:spPr>
            <a:xfrm>
              <a:off x="5330925" y="4985350"/>
              <a:ext cx="128250" cy="148400"/>
            </a:xfrm>
            <a:custGeom>
              <a:rect b="b" l="l" r="r" t="t"/>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3"/>
            <p:cNvSpPr/>
            <p:nvPr/>
          </p:nvSpPr>
          <p:spPr>
            <a:xfrm>
              <a:off x="5241175" y="5241175"/>
              <a:ext cx="180125" cy="109325"/>
            </a:xfrm>
            <a:custGeom>
              <a:rect b="b" l="l" r="r" t="t"/>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3"/>
            <p:cNvSpPr/>
            <p:nvPr/>
          </p:nvSpPr>
          <p:spPr>
            <a:xfrm>
              <a:off x="5461575" y="5316900"/>
              <a:ext cx="89175" cy="159975"/>
            </a:xfrm>
            <a:custGeom>
              <a:rect b="b" l="l" r="r" t="t"/>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3"/>
            <p:cNvSpPr/>
            <p:nvPr/>
          </p:nvSpPr>
          <p:spPr>
            <a:xfrm>
              <a:off x="5619100" y="5194175"/>
              <a:ext cx="161850" cy="89775"/>
            </a:xfrm>
            <a:custGeom>
              <a:rect b="b" l="l" r="r" t="t"/>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3"/>
            <p:cNvSpPr/>
            <p:nvPr/>
          </p:nvSpPr>
          <p:spPr>
            <a:xfrm>
              <a:off x="5420075" y="5116000"/>
              <a:ext cx="189300" cy="189925"/>
            </a:xfrm>
            <a:custGeom>
              <a:rect b="b" l="l" r="r" t="t"/>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7" name="Google Shape;87;p3"/>
          <p:cNvSpPr/>
          <p:nvPr/>
        </p:nvSpPr>
        <p:spPr>
          <a:xfrm>
            <a:off x="47199" y="4430470"/>
            <a:ext cx="505231" cy="459562"/>
          </a:xfrm>
          <a:custGeom>
            <a:rect b="b" l="l" r="r" t="t"/>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88" name="Shape 88"/>
        <p:cNvGrpSpPr/>
        <p:nvPr/>
      </p:nvGrpSpPr>
      <p:grpSpPr>
        <a:xfrm>
          <a:off x="0" y="0"/>
          <a:ext cx="0" cy="0"/>
          <a:chOff x="0" y="0"/>
          <a:chExt cx="0" cy="0"/>
        </a:xfrm>
      </p:grpSpPr>
      <p:sp>
        <p:nvSpPr>
          <p:cNvPr id="89" name="Google Shape;89;p4"/>
          <p:cNvSpPr/>
          <p:nvPr/>
        </p:nvSpPr>
        <p:spPr>
          <a:xfrm flipH="1" rot="10800000">
            <a:off x="-94969" y="619169"/>
            <a:ext cx="1034700" cy="895800"/>
          </a:xfrm>
          <a:custGeom>
            <a:rect b="b" l="l" r="r" t="t"/>
            <a:pathLst>
              <a:path extrusionOk="0" h="120000" w="12000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3393E2"/>
              </a:gs>
              <a:gs pos="100000">
                <a:srgbClr val="00E2C7"/>
              </a:gs>
            </a:gsLst>
            <a:lin ang="6983783" scaled="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90" name="Google Shape;90;p4"/>
          <p:cNvSpPr/>
          <p:nvPr/>
        </p:nvSpPr>
        <p:spPr>
          <a:xfrm rot="5400000">
            <a:off x="499599" y="1905237"/>
            <a:ext cx="1146000" cy="13233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91" name="Google Shape;91;p4"/>
          <p:cNvSpPr txBox="1"/>
          <p:nvPr>
            <p:ph idx="1" type="body"/>
          </p:nvPr>
        </p:nvSpPr>
        <p:spPr>
          <a:xfrm>
            <a:off x="2051200" y="2085600"/>
            <a:ext cx="6282300" cy="819900"/>
          </a:xfrm>
          <a:prstGeom prst="rect">
            <a:avLst/>
          </a:prstGeom>
        </p:spPr>
        <p:txBody>
          <a:bodyPr anchorCtr="0" anchor="ctr" bIns="91425" lIns="91425" spcFirstLastPara="1" rIns="91425" wrap="square" tIns="91425">
            <a:noAutofit/>
          </a:bodyPr>
          <a:lstStyle>
            <a:lvl1pPr indent="-381000" lvl="0" marL="457200" rtl="0">
              <a:spcBef>
                <a:spcPts val="600"/>
              </a:spcBef>
              <a:spcAft>
                <a:spcPts val="0"/>
              </a:spcAft>
              <a:buSzPts val="2400"/>
              <a:buFont typeface="Nixie One"/>
              <a:buChar char="◇"/>
              <a:defRPr sz="2400">
                <a:latin typeface="Nixie One"/>
                <a:ea typeface="Nixie One"/>
                <a:cs typeface="Nixie One"/>
                <a:sym typeface="Nixie One"/>
              </a:defRPr>
            </a:lvl1pPr>
            <a:lvl2pPr indent="-381000" lvl="1" marL="914400" rtl="0">
              <a:spcBef>
                <a:spcPts val="0"/>
              </a:spcBef>
              <a:spcAft>
                <a:spcPts val="0"/>
              </a:spcAft>
              <a:buSzPts val="2400"/>
              <a:buFont typeface="Nixie One"/>
              <a:buChar char="￭"/>
              <a:defRPr sz="2400">
                <a:latin typeface="Nixie One"/>
                <a:ea typeface="Nixie One"/>
                <a:cs typeface="Nixie One"/>
                <a:sym typeface="Nixie One"/>
              </a:defRPr>
            </a:lvl2pPr>
            <a:lvl3pPr indent="-381000" lvl="2" marL="1371600" rtl="0">
              <a:spcBef>
                <a:spcPts val="0"/>
              </a:spcBef>
              <a:spcAft>
                <a:spcPts val="0"/>
              </a:spcAft>
              <a:buSzPts val="2400"/>
              <a:buFont typeface="Nixie One"/>
              <a:buChar char="￮"/>
              <a:defRPr sz="2400">
                <a:latin typeface="Nixie One"/>
                <a:ea typeface="Nixie One"/>
                <a:cs typeface="Nixie One"/>
                <a:sym typeface="Nixie One"/>
              </a:defRPr>
            </a:lvl3pPr>
            <a:lvl4pPr indent="-381000" lvl="3" marL="1828800" rtl="0">
              <a:spcBef>
                <a:spcPts val="0"/>
              </a:spcBef>
              <a:spcAft>
                <a:spcPts val="0"/>
              </a:spcAft>
              <a:buSzPts val="2400"/>
              <a:buFont typeface="Nixie One"/>
              <a:buChar char="●"/>
              <a:defRPr sz="2400">
                <a:latin typeface="Nixie One"/>
                <a:ea typeface="Nixie One"/>
                <a:cs typeface="Nixie One"/>
                <a:sym typeface="Nixie One"/>
              </a:defRPr>
            </a:lvl4pPr>
            <a:lvl5pPr indent="-381000" lvl="4" marL="2286000" rtl="0">
              <a:spcBef>
                <a:spcPts val="0"/>
              </a:spcBef>
              <a:spcAft>
                <a:spcPts val="0"/>
              </a:spcAft>
              <a:buSzPts val="2400"/>
              <a:buFont typeface="Nixie One"/>
              <a:buChar char="○"/>
              <a:defRPr sz="2400">
                <a:latin typeface="Nixie One"/>
                <a:ea typeface="Nixie One"/>
                <a:cs typeface="Nixie One"/>
                <a:sym typeface="Nixie One"/>
              </a:defRPr>
            </a:lvl5pPr>
            <a:lvl6pPr indent="-381000" lvl="5" marL="2743200" rtl="0">
              <a:spcBef>
                <a:spcPts val="0"/>
              </a:spcBef>
              <a:spcAft>
                <a:spcPts val="0"/>
              </a:spcAft>
              <a:buSzPts val="2400"/>
              <a:buFont typeface="Nixie One"/>
              <a:buChar char="■"/>
              <a:defRPr sz="2400">
                <a:latin typeface="Nixie One"/>
                <a:ea typeface="Nixie One"/>
                <a:cs typeface="Nixie One"/>
                <a:sym typeface="Nixie One"/>
              </a:defRPr>
            </a:lvl6pPr>
            <a:lvl7pPr indent="-381000" lvl="6" marL="3200400" rtl="0">
              <a:spcBef>
                <a:spcPts val="0"/>
              </a:spcBef>
              <a:spcAft>
                <a:spcPts val="0"/>
              </a:spcAft>
              <a:buSzPts val="2400"/>
              <a:buFont typeface="Nixie One"/>
              <a:buChar char="●"/>
              <a:defRPr sz="2400">
                <a:latin typeface="Nixie One"/>
                <a:ea typeface="Nixie One"/>
                <a:cs typeface="Nixie One"/>
                <a:sym typeface="Nixie One"/>
              </a:defRPr>
            </a:lvl7pPr>
            <a:lvl8pPr indent="-381000" lvl="7" marL="3657600" rtl="0">
              <a:spcBef>
                <a:spcPts val="0"/>
              </a:spcBef>
              <a:spcAft>
                <a:spcPts val="0"/>
              </a:spcAft>
              <a:buSzPts val="2400"/>
              <a:buFont typeface="Nixie One"/>
              <a:buChar char="○"/>
              <a:defRPr sz="2400">
                <a:latin typeface="Nixie One"/>
                <a:ea typeface="Nixie One"/>
                <a:cs typeface="Nixie One"/>
                <a:sym typeface="Nixie One"/>
              </a:defRPr>
            </a:lvl8pPr>
            <a:lvl9pPr indent="-381000" lvl="8" marL="4114800">
              <a:spcBef>
                <a:spcPts val="0"/>
              </a:spcBef>
              <a:spcAft>
                <a:spcPts val="0"/>
              </a:spcAft>
              <a:buSzPts val="2400"/>
              <a:buFont typeface="Nixie One"/>
              <a:buChar char="■"/>
              <a:defRPr sz="2400">
                <a:latin typeface="Nixie One"/>
                <a:ea typeface="Nixie One"/>
                <a:cs typeface="Nixie One"/>
                <a:sym typeface="Nixie One"/>
              </a:defRPr>
            </a:lvl9pPr>
          </a:lstStyle>
          <a:p/>
        </p:txBody>
      </p:sp>
      <p:sp>
        <p:nvSpPr>
          <p:cNvPr id="92" name="Google Shape;92;p4"/>
          <p:cNvSpPr/>
          <p:nvPr/>
        </p:nvSpPr>
        <p:spPr>
          <a:xfrm flipH="1" rot="10800000">
            <a:off x="-123826" y="2811575"/>
            <a:ext cx="819900" cy="710100"/>
          </a:xfrm>
          <a:prstGeom prst="hexagon">
            <a:avLst>
              <a:gd fmla="val 28678" name="adj"/>
              <a:gd fmla="val 115470" name="vf"/>
            </a:avLst>
          </a:prstGeom>
          <a:noFill/>
          <a:ln cap="flat" cmpd="sng" w="952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4"/>
          <p:cNvSpPr/>
          <p:nvPr/>
        </p:nvSpPr>
        <p:spPr>
          <a:xfrm flipH="1" rot="10800000">
            <a:off x="638175" y="3192700"/>
            <a:ext cx="428700" cy="3711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4"/>
          <p:cNvSpPr/>
          <p:nvPr/>
        </p:nvSpPr>
        <p:spPr>
          <a:xfrm flipH="1" rot="10800000">
            <a:off x="752474" y="1201800"/>
            <a:ext cx="819900" cy="710100"/>
          </a:xfrm>
          <a:prstGeom prst="hexagon">
            <a:avLst>
              <a:gd fmla="val 28678" name="adj"/>
              <a:gd fmla="val 115470" name="vf"/>
            </a:avLst>
          </a:prstGeom>
          <a:noFill/>
          <a:ln cap="flat" cmpd="sng" w="76200">
            <a:solidFill>
              <a:srgbClr val="184769"/>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4"/>
          <p:cNvSpPr/>
          <p:nvPr/>
        </p:nvSpPr>
        <p:spPr>
          <a:xfrm flipH="1" rot="10800000">
            <a:off x="657225" y="4380175"/>
            <a:ext cx="358800" cy="310500"/>
          </a:xfrm>
          <a:prstGeom prst="hexagon">
            <a:avLst>
              <a:gd fmla="val 28678" name="adj"/>
              <a:gd fmla="val 115470" name="vf"/>
            </a:avLst>
          </a:prstGeom>
          <a:solidFill>
            <a:srgbClr val="00E1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6" name="Google Shape;96;p4"/>
          <p:cNvGrpSpPr/>
          <p:nvPr/>
        </p:nvGrpSpPr>
        <p:grpSpPr>
          <a:xfrm>
            <a:off x="986834" y="1394518"/>
            <a:ext cx="351204" cy="324661"/>
            <a:chOff x="5975075" y="2327500"/>
            <a:chExt cx="420100" cy="388350"/>
          </a:xfrm>
        </p:grpSpPr>
        <p:sp>
          <p:nvSpPr>
            <p:cNvPr id="97" name="Google Shape;97;p4"/>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4"/>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9" name="Google Shape;99;p4"/>
          <p:cNvSpPr/>
          <p:nvPr/>
        </p:nvSpPr>
        <p:spPr>
          <a:xfrm>
            <a:off x="203100" y="3022777"/>
            <a:ext cx="166061" cy="287704"/>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0" name="Google Shape;100;p4"/>
          <p:cNvGrpSpPr/>
          <p:nvPr/>
        </p:nvGrpSpPr>
        <p:grpSpPr>
          <a:xfrm>
            <a:off x="295728" y="877706"/>
            <a:ext cx="247469" cy="392302"/>
            <a:chOff x="6718575" y="2318625"/>
            <a:chExt cx="256950" cy="407375"/>
          </a:xfrm>
        </p:grpSpPr>
        <p:sp>
          <p:nvSpPr>
            <p:cNvPr id="101" name="Google Shape;101;p4"/>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4"/>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4"/>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4"/>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9" name="Google Shape;109;p4"/>
          <p:cNvGrpSpPr/>
          <p:nvPr/>
        </p:nvGrpSpPr>
        <p:grpSpPr>
          <a:xfrm>
            <a:off x="1229484" y="3310481"/>
            <a:ext cx="342882" cy="350068"/>
            <a:chOff x="3951850" y="2985350"/>
            <a:chExt cx="407950" cy="416500"/>
          </a:xfrm>
        </p:grpSpPr>
        <p:sp>
          <p:nvSpPr>
            <p:cNvPr id="110" name="Google Shape;110;p4"/>
            <p:cNvSpPr/>
            <p:nvPr/>
          </p:nvSpPr>
          <p:spPr>
            <a:xfrm>
              <a:off x="3951850" y="2985350"/>
              <a:ext cx="314800" cy="314825"/>
            </a:xfrm>
            <a:custGeom>
              <a:rect b="b" l="l" r="r" t="t"/>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4"/>
            <p:cNvSpPr/>
            <p:nvPr/>
          </p:nvSpPr>
          <p:spPr>
            <a:xfrm>
              <a:off x="3988375" y="3021875"/>
              <a:ext cx="241750" cy="241750"/>
            </a:xfrm>
            <a:custGeom>
              <a:rect b="b" l="l" r="r" t="t"/>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4"/>
            <p:cNvSpPr/>
            <p:nvPr/>
          </p:nvSpPr>
          <p:spPr>
            <a:xfrm>
              <a:off x="4024300" y="3058425"/>
              <a:ext cx="84650" cy="84650"/>
            </a:xfrm>
            <a:custGeom>
              <a:rect b="b" l="l" r="r" t="t"/>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4"/>
            <p:cNvSpPr/>
            <p:nvPr/>
          </p:nvSpPr>
          <p:spPr>
            <a:xfrm>
              <a:off x="4205750" y="3248375"/>
              <a:ext cx="154050" cy="153475"/>
            </a:xfrm>
            <a:custGeom>
              <a:rect b="b" l="l" r="r" t="t"/>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4" name="Google Shape;114;p4"/>
          <p:cNvSpPr/>
          <p:nvPr/>
        </p:nvSpPr>
        <p:spPr>
          <a:xfrm flipH="1" rot="10800000">
            <a:off x="542924" y="3612175"/>
            <a:ext cx="819900" cy="710100"/>
          </a:xfrm>
          <a:prstGeom prst="hexagon">
            <a:avLst>
              <a:gd fmla="val 28678" name="adj"/>
              <a:gd fmla="val 115470" name="vf"/>
            </a:avLst>
          </a:prstGeom>
          <a:noFill/>
          <a:ln cap="flat" cmpd="sng" w="9525">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
          <p:cNvSpPr/>
          <p:nvPr/>
        </p:nvSpPr>
        <p:spPr>
          <a:xfrm flipH="1" rot="10800000">
            <a:off x="729000" y="424700"/>
            <a:ext cx="428700" cy="371100"/>
          </a:xfrm>
          <a:prstGeom prst="hexagon">
            <a:avLst>
              <a:gd fmla="val 28678" name="adj"/>
              <a:gd fmla="val 115470" name="vf"/>
            </a:avLst>
          </a:pr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
          <p:cNvSpPr/>
          <p:nvPr/>
        </p:nvSpPr>
        <p:spPr>
          <a:xfrm flipH="1" rot="10800000">
            <a:off x="-115052" y="3996025"/>
            <a:ext cx="819900" cy="7098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4"/>
          <p:cNvSpPr/>
          <p:nvPr/>
        </p:nvSpPr>
        <p:spPr>
          <a:xfrm flipH="1" rot="10800000">
            <a:off x="411200" y="258625"/>
            <a:ext cx="358800" cy="310500"/>
          </a:xfrm>
          <a:prstGeom prst="hexagon">
            <a:avLst>
              <a:gd fmla="val 28678" name="adj"/>
              <a:gd fmla="val 115470" name="vf"/>
            </a:avLst>
          </a:prstGeom>
          <a:noFill/>
          <a:ln cap="flat" cmpd="sng" w="1905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
          <p:cNvSpPr/>
          <p:nvPr/>
        </p:nvSpPr>
        <p:spPr>
          <a:xfrm>
            <a:off x="828838" y="3843208"/>
            <a:ext cx="248073" cy="248058"/>
          </a:xfrm>
          <a:custGeom>
            <a:rect b="b" l="l" r="r" t="t"/>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9" name="Google Shape;119;p4"/>
          <p:cNvGrpSpPr/>
          <p:nvPr/>
        </p:nvGrpSpPr>
        <p:grpSpPr>
          <a:xfrm>
            <a:off x="67092" y="1681690"/>
            <a:ext cx="455624" cy="437054"/>
            <a:chOff x="5241175" y="4959100"/>
            <a:chExt cx="539775" cy="517775"/>
          </a:xfrm>
        </p:grpSpPr>
        <p:sp>
          <p:nvSpPr>
            <p:cNvPr id="120" name="Google Shape;120;p4"/>
            <p:cNvSpPr/>
            <p:nvPr/>
          </p:nvSpPr>
          <p:spPr>
            <a:xfrm>
              <a:off x="5575150" y="4959100"/>
              <a:ext cx="161225" cy="178300"/>
            </a:xfrm>
            <a:custGeom>
              <a:rect b="b" l="l" r="r" t="t"/>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4"/>
            <p:cNvSpPr/>
            <p:nvPr/>
          </p:nvSpPr>
          <p:spPr>
            <a:xfrm>
              <a:off x="5330925" y="4985350"/>
              <a:ext cx="128250" cy="148400"/>
            </a:xfrm>
            <a:custGeom>
              <a:rect b="b" l="l" r="r" t="t"/>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4"/>
            <p:cNvSpPr/>
            <p:nvPr/>
          </p:nvSpPr>
          <p:spPr>
            <a:xfrm>
              <a:off x="5241175" y="5241175"/>
              <a:ext cx="180125" cy="109325"/>
            </a:xfrm>
            <a:custGeom>
              <a:rect b="b" l="l" r="r" t="t"/>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4"/>
            <p:cNvSpPr/>
            <p:nvPr/>
          </p:nvSpPr>
          <p:spPr>
            <a:xfrm>
              <a:off x="5461575" y="5316900"/>
              <a:ext cx="89175" cy="159975"/>
            </a:xfrm>
            <a:custGeom>
              <a:rect b="b" l="l" r="r" t="t"/>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4"/>
            <p:cNvSpPr/>
            <p:nvPr/>
          </p:nvSpPr>
          <p:spPr>
            <a:xfrm>
              <a:off x="5619100" y="5194175"/>
              <a:ext cx="161850" cy="89775"/>
            </a:xfrm>
            <a:custGeom>
              <a:rect b="b" l="l" r="r" t="t"/>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4"/>
            <p:cNvSpPr/>
            <p:nvPr/>
          </p:nvSpPr>
          <p:spPr>
            <a:xfrm>
              <a:off x="5420075" y="5116000"/>
              <a:ext cx="189300" cy="189925"/>
            </a:xfrm>
            <a:custGeom>
              <a:rect b="b" l="l" r="r" t="t"/>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6" name="Google Shape;126;p4"/>
          <p:cNvSpPr/>
          <p:nvPr/>
        </p:nvSpPr>
        <p:spPr>
          <a:xfrm>
            <a:off x="144926" y="4214500"/>
            <a:ext cx="299952" cy="272838"/>
          </a:xfrm>
          <a:custGeom>
            <a:rect b="b" l="l" r="r" t="t"/>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4"/>
          <p:cNvSpPr txBox="1"/>
          <p:nvPr/>
        </p:nvSpPr>
        <p:spPr>
          <a:xfrm>
            <a:off x="94000" y="1929581"/>
            <a:ext cx="19572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0">
                <a:solidFill>
                  <a:srgbClr val="FFFFFF"/>
                </a:solidFill>
                <a:latin typeface="Nixie One"/>
                <a:ea typeface="Nixie One"/>
                <a:cs typeface="Nixie One"/>
                <a:sym typeface="Nixie One"/>
              </a:rPr>
              <a:t>“</a:t>
            </a:r>
            <a:endParaRPr sz="12000">
              <a:solidFill>
                <a:srgbClr val="FFFFFF"/>
              </a:solidFill>
              <a:latin typeface="Nixie One"/>
              <a:ea typeface="Nixie One"/>
              <a:cs typeface="Nixie One"/>
              <a:sym typeface="Nixie One"/>
            </a:endParaRPr>
          </a:p>
        </p:txBody>
      </p:sp>
      <p:sp>
        <p:nvSpPr>
          <p:cNvPr id="128" name="Google Shape;128;p4"/>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lvl1pPr lvl="0">
              <a:buNone/>
              <a:defRPr>
                <a:latin typeface="Nixie One"/>
                <a:ea typeface="Nixie One"/>
                <a:cs typeface="Nixie One"/>
                <a:sym typeface="Nixie One"/>
              </a:defRPr>
            </a:lvl1pPr>
            <a:lvl2pPr lvl="1">
              <a:buNone/>
              <a:defRPr>
                <a:latin typeface="Nixie One"/>
                <a:ea typeface="Nixie One"/>
                <a:cs typeface="Nixie One"/>
                <a:sym typeface="Nixie One"/>
              </a:defRPr>
            </a:lvl2pPr>
            <a:lvl3pPr lvl="2">
              <a:buNone/>
              <a:defRPr>
                <a:latin typeface="Nixie One"/>
                <a:ea typeface="Nixie One"/>
                <a:cs typeface="Nixie One"/>
                <a:sym typeface="Nixie One"/>
              </a:defRPr>
            </a:lvl3pPr>
            <a:lvl4pPr lvl="3">
              <a:buNone/>
              <a:defRPr>
                <a:latin typeface="Nixie One"/>
                <a:ea typeface="Nixie One"/>
                <a:cs typeface="Nixie One"/>
                <a:sym typeface="Nixie One"/>
              </a:defRPr>
            </a:lvl4pPr>
            <a:lvl5pPr lvl="4">
              <a:buNone/>
              <a:defRPr>
                <a:latin typeface="Nixie One"/>
                <a:ea typeface="Nixie One"/>
                <a:cs typeface="Nixie One"/>
                <a:sym typeface="Nixie One"/>
              </a:defRPr>
            </a:lvl5pPr>
            <a:lvl6pPr lvl="5">
              <a:buNone/>
              <a:defRPr>
                <a:latin typeface="Nixie One"/>
                <a:ea typeface="Nixie One"/>
                <a:cs typeface="Nixie One"/>
                <a:sym typeface="Nixie One"/>
              </a:defRPr>
            </a:lvl6pPr>
            <a:lvl7pPr lvl="6">
              <a:buNone/>
              <a:defRPr>
                <a:latin typeface="Nixie One"/>
                <a:ea typeface="Nixie One"/>
                <a:cs typeface="Nixie One"/>
                <a:sym typeface="Nixie One"/>
              </a:defRPr>
            </a:lvl7pPr>
            <a:lvl8pPr lvl="7">
              <a:buNone/>
              <a:defRPr>
                <a:latin typeface="Nixie One"/>
                <a:ea typeface="Nixie One"/>
                <a:cs typeface="Nixie One"/>
                <a:sym typeface="Nixie One"/>
              </a:defRPr>
            </a:lvl8pPr>
            <a:lvl9pPr lvl="8">
              <a:buNone/>
              <a:defRPr>
                <a:latin typeface="Nixie One"/>
                <a:ea typeface="Nixie One"/>
                <a:cs typeface="Nixie One"/>
                <a:sym typeface="Nixie 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29" name="Shape 129"/>
        <p:cNvGrpSpPr/>
        <p:nvPr/>
      </p:nvGrpSpPr>
      <p:grpSpPr>
        <a:xfrm>
          <a:off x="0" y="0"/>
          <a:ext cx="0" cy="0"/>
          <a:chOff x="0" y="0"/>
          <a:chExt cx="0" cy="0"/>
        </a:xfrm>
      </p:grpSpPr>
      <p:sp>
        <p:nvSpPr>
          <p:cNvPr id="130" name="Google Shape;130;p5"/>
          <p:cNvSpPr/>
          <p:nvPr/>
        </p:nvSpPr>
        <p:spPr>
          <a:xfrm flipH="1" rot="10800000">
            <a:off x="7663675" y="3684808"/>
            <a:ext cx="1034700" cy="895800"/>
          </a:xfrm>
          <a:custGeom>
            <a:rect b="b" l="l" r="r" t="t"/>
            <a:pathLst>
              <a:path extrusionOk="0" h="120000" w="12000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3393E2"/>
              </a:gs>
              <a:gs pos="100000">
                <a:srgbClr val="00E2C7"/>
              </a:gs>
            </a:gsLst>
            <a:lin ang="6983783" scaled="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131" name="Google Shape;131;p5"/>
          <p:cNvSpPr/>
          <p:nvPr/>
        </p:nvSpPr>
        <p:spPr>
          <a:xfrm rot="5400000">
            <a:off x="499599" y="157100"/>
            <a:ext cx="1146000" cy="13233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132" name="Google Shape;132;p5"/>
          <p:cNvSpPr txBox="1"/>
          <p:nvPr>
            <p:ph type="title"/>
          </p:nvPr>
        </p:nvSpPr>
        <p:spPr>
          <a:xfrm>
            <a:off x="1732700" y="1735600"/>
            <a:ext cx="4944300" cy="645300"/>
          </a:xfrm>
          <a:prstGeom prst="rect">
            <a:avLst/>
          </a:prstGeom>
        </p:spPr>
        <p:txBody>
          <a:bodyPr anchorCtr="0" anchor="b" bIns="91425" lIns="91425" spcFirstLastPara="1" rIns="91425" wrap="square" tIns="91425">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133" name="Google Shape;133;p5"/>
          <p:cNvSpPr txBox="1"/>
          <p:nvPr>
            <p:ph idx="1" type="body"/>
          </p:nvPr>
        </p:nvSpPr>
        <p:spPr>
          <a:xfrm>
            <a:off x="1732700" y="2255125"/>
            <a:ext cx="4944300" cy="1659900"/>
          </a:xfrm>
          <a:prstGeom prst="rect">
            <a:avLst/>
          </a:prstGeom>
        </p:spPr>
        <p:txBody>
          <a:bodyPr anchorCtr="0" anchor="t" bIns="91425" lIns="91425" spcFirstLastPara="1" rIns="91425" wrap="square" tIns="91425">
            <a:noAutofit/>
          </a:bodyPr>
          <a:lstStyle>
            <a:lvl1pPr indent="-317500" lvl="0" marL="457200">
              <a:spcBef>
                <a:spcPts val="600"/>
              </a:spcBef>
              <a:spcAft>
                <a:spcPts val="0"/>
              </a:spcAft>
              <a:buSzPts val="1400"/>
              <a:buFont typeface="Muli"/>
              <a:buChar char="◇"/>
              <a:defRPr>
                <a:latin typeface="Muli"/>
                <a:ea typeface="Muli"/>
                <a:cs typeface="Muli"/>
                <a:sym typeface="Muli"/>
              </a:defRPr>
            </a:lvl1pPr>
            <a:lvl2pPr indent="-317500" lvl="1" marL="914400">
              <a:spcBef>
                <a:spcPts val="0"/>
              </a:spcBef>
              <a:spcAft>
                <a:spcPts val="0"/>
              </a:spcAft>
              <a:buSzPts val="1400"/>
              <a:buFont typeface="Muli"/>
              <a:buChar char="￭"/>
              <a:defRPr>
                <a:latin typeface="Muli"/>
                <a:ea typeface="Muli"/>
                <a:cs typeface="Muli"/>
                <a:sym typeface="Muli"/>
              </a:defRPr>
            </a:lvl2pPr>
            <a:lvl3pPr indent="-317500" lvl="2" marL="1371600">
              <a:spcBef>
                <a:spcPts val="0"/>
              </a:spcBef>
              <a:spcAft>
                <a:spcPts val="0"/>
              </a:spcAft>
              <a:buSzPts val="1400"/>
              <a:buFont typeface="Muli"/>
              <a:buChar char="￮"/>
              <a:defRPr>
                <a:latin typeface="Muli"/>
                <a:ea typeface="Muli"/>
                <a:cs typeface="Muli"/>
                <a:sym typeface="Muli"/>
              </a:defRPr>
            </a:lvl3pPr>
            <a:lvl4pPr indent="-317500" lvl="3" marL="1828800">
              <a:spcBef>
                <a:spcPts val="0"/>
              </a:spcBef>
              <a:spcAft>
                <a:spcPts val="0"/>
              </a:spcAft>
              <a:buSzPts val="1400"/>
              <a:buFont typeface="Muli"/>
              <a:buChar char="●"/>
              <a:defRPr>
                <a:latin typeface="Muli"/>
                <a:ea typeface="Muli"/>
                <a:cs typeface="Muli"/>
                <a:sym typeface="Muli"/>
              </a:defRPr>
            </a:lvl4pPr>
            <a:lvl5pPr indent="-317500" lvl="4" marL="2286000">
              <a:spcBef>
                <a:spcPts val="0"/>
              </a:spcBef>
              <a:spcAft>
                <a:spcPts val="0"/>
              </a:spcAft>
              <a:buSzPts val="1400"/>
              <a:buFont typeface="Muli"/>
              <a:buChar char="○"/>
              <a:defRPr>
                <a:latin typeface="Muli"/>
                <a:ea typeface="Muli"/>
                <a:cs typeface="Muli"/>
                <a:sym typeface="Muli"/>
              </a:defRPr>
            </a:lvl5pPr>
            <a:lvl6pPr indent="-317500" lvl="5" marL="2743200">
              <a:spcBef>
                <a:spcPts val="0"/>
              </a:spcBef>
              <a:spcAft>
                <a:spcPts val="0"/>
              </a:spcAft>
              <a:buSzPts val="1400"/>
              <a:buFont typeface="Muli"/>
              <a:buChar char="■"/>
              <a:defRPr>
                <a:latin typeface="Muli"/>
                <a:ea typeface="Muli"/>
                <a:cs typeface="Muli"/>
                <a:sym typeface="Muli"/>
              </a:defRPr>
            </a:lvl6pPr>
            <a:lvl7pPr indent="-317500" lvl="6" marL="3200400">
              <a:spcBef>
                <a:spcPts val="0"/>
              </a:spcBef>
              <a:spcAft>
                <a:spcPts val="0"/>
              </a:spcAft>
              <a:buSzPts val="1400"/>
              <a:buFont typeface="Muli"/>
              <a:buChar char="●"/>
              <a:defRPr>
                <a:latin typeface="Muli"/>
                <a:ea typeface="Muli"/>
                <a:cs typeface="Muli"/>
                <a:sym typeface="Muli"/>
              </a:defRPr>
            </a:lvl7pPr>
            <a:lvl8pPr indent="-317500" lvl="7" marL="3657600">
              <a:spcBef>
                <a:spcPts val="0"/>
              </a:spcBef>
              <a:spcAft>
                <a:spcPts val="0"/>
              </a:spcAft>
              <a:buSzPts val="1400"/>
              <a:buFont typeface="Muli"/>
              <a:buChar char="○"/>
              <a:defRPr>
                <a:latin typeface="Muli"/>
                <a:ea typeface="Muli"/>
                <a:cs typeface="Muli"/>
                <a:sym typeface="Muli"/>
              </a:defRPr>
            </a:lvl8pPr>
            <a:lvl9pPr indent="-317500" lvl="8" marL="4114800">
              <a:spcBef>
                <a:spcPts val="0"/>
              </a:spcBef>
              <a:spcAft>
                <a:spcPts val="0"/>
              </a:spcAft>
              <a:buSzPts val="1400"/>
              <a:buFont typeface="Muli"/>
              <a:buChar char="■"/>
              <a:defRPr>
                <a:latin typeface="Muli"/>
                <a:ea typeface="Muli"/>
                <a:cs typeface="Muli"/>
                <a:sym typeface="Muli"/>
              </a:defRPr>
            </a:lvl9pPr>
          </a:lstStyle>
          <a:p/>
        </p:txBody>
      </p:sp>
      <p:sp>
        <p:nvSpPr>
          <p:cNvPr id="134" name="Google Shape;134;p5"/>
          <p:cNvSpPr/>
          <p:nvPr/>
        </p:nvSpPr>
        <p:spPr>
          <a:xfrm flipH="1" rot="10800000">
            <a:off x="-123826" y="1058975"/>
            <a:ext cx="819900" cy="710100"/>
          </a:xfrm>
          <a:prstGeom prst="hexagon">
            <a:avLst>
              <a:gd fmla="val 28678" name="adj"/>
              <a:gd fmla="val 115470" name="vf"/>
            </a:avLst>
          </a:prstGeom>
          <a:noFill/>
          <a:ln cap="flat" cmpd="sng" w="952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5"/>
          <p:cNvSpPr/>
          <p:nvPr/>
        </p:nvSpPr>
        <p:spPr>
          <a:xfrm flipH="1" rot="10800000">
            <a:off x="638175" y="1440100"/>
            <a:ext cx="428700" cy="3711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5"/>
          <p:cNvSpPr/>
          <p:nvPr/>
        </p:nvSpPr>
        <p:spPr>
          <a:xfrm flipH="1" rot="10800000">
            <a:off x="1495424" y="-131650"/>
            <a:ext cx="819900" cy="710100"/>
          </a:xfrm>
          <a:prstGeom prst="hexagon">
            <a:avLst>
              <a:gd fmla="val 28678" name="adj"/>
              <a:gd fmla="val 115470" name="vf"/>
            </a:avLst>
          </a:prstGeom>
          <a:noFill/>
          <a:ln cap="flat" cmpd="sng" w="76200">
            <a:solidFill>
              <a:srgbClr val="184769"/>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5"/>
          <p:cNvSpPr/>
          <p:nvPr/>
        </p:nvSpPr>
        <p:spPr>
          <a:xfrm flipH="1" rot="10800000">
            <a:off x="327800" y="88925"/>
            <a:ext cx="358800" cy="310500"/>
          </a:xfrm>
          <a:prstGeom prst="hexagon">
            <a:avLst>
              <a:gd fmla="val 28678" name="adj"/>
              <a:gd fmla="val 115470" name="vf"/>
            </a:avLst>
          </a:prstGeom>
          <a:solidFill>
            <a:srgbClr val="00E1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5"/>
          <p:cNvSpPr/>
          <p:nvPr/>
        </p:nvSpPr>
        <p:spPr>
          <a:xfrm flipH="1" rot="10800000">
            <a:off x="8486774" y="4230775"/>
            <a:ext cx="819900" cy="710100"/>
          </a:xfrm>
          <a:prstGeom prst="hexagon">
            <a:avLst>
              <a:gd fmla="val 28678" name="adj"/>
              <a:gd fmla="val 115470" name="vf"/>
            </a:avLst>
          </a:prstGeom>
          <a:noFill/>
          <a:ln cap="flat" cmpd="sng" w="9525">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5"/>
          <p:cNvSpPr/>
          <p:nvPr/>
        </p:nvSpPr>
        <p:spPr>
          <a:xfrm flipH="1" rot="10800000">
            <a:off x="8124824" y="4615700"/>
            <a:ext cx="428700" cy="371100"/>
          </a:xfrm>
          <a:prstGeom prst="hexagon">
            <a:avLst>
              <a:gd fmla="val 28678" name="adj"/>
              <a:gd fmla="val 115470" name="vf"/>
            </a:avLst>
          </a:pr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5"/>
          <p:cNvSpPr/>
          <p:nvPr/>
        </p:nvSpPr>
        <p:spPr>
          <a:xfrm flipH="1" rot="10800000">
            <a:off x="7821348" y="2935400"/>
            <a:ext cx="819900" cy="7098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5"/>
          <p:cNvSpPr/>
          <p:nvPr/>
        </p:nvSpPr>
        <p:spPr>
          <a:xfrm flipH="1" rot="10800000">
            <a:off x="8486775" y="3512175"/>
            <a:ext cx="358800" cy="310500"/>
          </a:xfrm>
          <a:prstGeom prst="hexagon">
            <a:avLst>
              <a:gd fmla="val 28678" name="adj"/>
              <a:gd fmla="val 115470" name="vf"/>
            </a:avLst>
          </a:prstGeom>
          <a:noFill/>
          <a:ln cap="flat" cmpd="sng" w="1905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2" name="Google Shape;142;p5"/>
          <p:cNvGrpSpPr/>
          <p:nvPr/>
        </p:nvGrpSpPr>
        <p:grpSpPr>
          <a:xfrm>
            <a:off x="1729784" y="61068"/>
            <a:ext cx="351204" cy="324661"/>
            <a:chOff x="5975075" y="2327500"/>
            <a:chExt cx="420100" cy="388350"/>
          </a:xfrm>
        </p:grpSpPr>
        <p:sp>
          <p:nvSpPr>
            <p:cNvPr id="143" name="Google Shape;143;p5"/>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5"/>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5" name="Google Shape;145;p5"/>
          <p:cNvSpPr/>
          <p:nvPr/>
        </p:nvSpPr>
        <p:spPr>
          <a:xfrm>
            <a:off x="203100" y="1270177"/>
            <a:ext cx="166061" cy="287704"/>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5"/>
          <p:cNvSpPr/>
          <p:nvPr/>
        </p:nvSpPr>
        <p:spPr>
          <a:xfrm>
            <a:off x="8772688" y="4461808"/>
            <a:ext cx="248073" cy="248058"/>
          </a:xfrm>
          <a:custGeom>
            <a:rect b="b" l="l" r="r" t="t"/>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7" name="Google Shape;147;p5"/>
          <p:cNvGrpSpPr/>
          <p:nvPr/>
        </p:nvGrpSpPr>
        <p:grpSpPr>
          <a:xfrm>
            <a:off x="7354067" y="3426715"/>
            <a:ext cx="455624" cy="437054"/>
            <a:chOff x="5241175" y="4959100"/>
            <a:chExt cx="539775" cy="517775"/>
          </a:xfrm>
        </p:grpSpPr>
        <p:sp>
          <p:nvSpPr>
            <p:cNvPr id="148" name="Google Shape;148;p5"/>
            <p:cNvSpPr/>
            <p:nvPr/>
          </p:nvSpPr>
          <p:spPr>
            <a:xfrm>
              <a:off x="5575150" y="4959100"/>
              <a:ext cx="161225" cy="178300"/>
            </a:xfrm>
            <a:custGeom>
              <a:rect b="b" l="l" r="r" t="t"/>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5"/>
            <p:cNvSpPr/>
            <p:nvPr/>
          </p:nvSpPr>
          <p:spPr>
            <a:xfrm>
              <a:off x="5330925" y="4985350"/>
              <a:ext cx="128250" cy="148400"/>
            </a:xfrm>
            <a:custGeom>
              <a:rect b="b" l="l" r="r" t="t"/>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5"/>
            <p:cNvSpPr/>
            <p:nvPr/>
          </p:nvSpPr>
          <p:spPr>
            <a:xfrm>
              <a:off x="5241175" y="5241175"/>
              <a:ext cx="180125" cy="109325"/>
            </a:xfrm>
            <a:custGeom>
              <a:rect b="b" l="l" r="r" t="t"/>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5"/>
            <p:cNvSpPr/>
            <p:nvPr/>
          </p:nvSpPr>
          <p:spPr>
            <a:xfrm>
              <a:off x="5461575" y="5316900"/>
              <a:ext cx="89175" cy="159975"/>
            </a:xfrm>
            <a:custGeom>
              <a:rect b="b" l="l" r="r" t="t"/>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5"/>
            <p:cNvSpPr/>
            <p:nvPr/>
          </p:nvSpPr>
          <p:spPr>
            <a:xfrm>
              <a:off x="5619100" y="5194175"/>
              <a:ext cx="161850" cy="89775"/>
            </a:xfrm>
            <a:custGeom>
              <a:rect b="b" l="l" r="r" t="t"/>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5"/>
            <p:cNvSpPr/>
            <p:nvPr/>
          </p:nvSpPr>
          <p:spPr>
            <a:xfrm>
              <a:off x="5420075" y="5116000"/>
              <a:ext cx="189300" cy="189925"/>
            </a:xfrm>
            <a:custGeom>
              <a:rect b="b" l="l" r="r" t="t"/>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4" name="Google Shape;154;p5"/>
          <p:cNvSpPr/>
          <p:nvPr/>
        </p:nvSpPr>
        <p:spPr>
          <a:xfrm>
            <a:off x="8081326" y="3153875"/>
            <a:ext cx="299952" cy="272838"/>
          </a:xfrm>
          <a:custGeom>
            <a:rect b="b" l="l" r="r" t="t"/>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5" name="Google Shape;155;p5"/>
          <p:cNvGrpSpPr/>
          <p:nvPr/>
        </p:nvGrpSpPr>
        <p:grpSpPr>
          <a:xfrm>
            <a:off x="904276" y="515192"/>
            <a:ext cx="382958" cy="607111"/>
            <a:chOff x="6718575" y="2318625"/>
            <a:chExt cx="256950" cy="407375"/>
          </a:xfrm>
        </p:grpSpPr>
        <p:sp>
          <p:nvSpPr>
            <p:cNvPr id="156" name="Google Shape;156;p5"/>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5"/>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5"/>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5"/>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5"/>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5"/>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5"/>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5"/>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4" name="Google Shape;164;p5"/>
          <p:cNvGrpSpPr/>
          <p:nvPr/>
        </p:nvGrpSpPr>
        <p:grpSpPr>
          <a:xfrm>
            <a:off x="335759" y="1840531"/>
            <a:ext cx="342882" cy="350068"/>
            <a:chOff x="3951850" y="2985350"/>
            <a:chExt cx="407950" cy="416500"/>
          </a:xfrm>
        </p:grpSpPr>
        <p:sp>
          <p:nvSpPr>
            <p:cNvPr id="165" name="Google Shape;165;p5"/>
            <p:cNvSpPr/>
            <p:nvPr/>
          </p:nvSpPr>
          <p:spPr>
            <a:xfrm>
              <a:off x="3951850" y="2985350"/>
              <a:ext cx="314800" cy="314825"/>
            </a:xfrm>
            <a:custGeom>
              <a:rect b="b" l="l" r="r" t="t"/>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5"/>
            <p:cNvSpPr/>
            <p:nvPr/>
          </p:nvSpPr>
          <p:spPr>
            <a:xfrm>
              <a:off x="3988375" y="3021875"/>
              <a:ext cx="241750" cy="241750"/>
            </a:xfrm>
            <a:custGeom>
              <a:rect b="b" l="l" r="r" t="t"/>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5"/>
            <p:cNvSpPr/>
            <p:nvPr/>
          </p:nvSpPr>
          <p:spPr>
            <a:xfrm>
              <a:off x="4024300" y="3058425"/>
              <a:ext cx="84650" cy="84650"/>
            </a:xfrm>
            <a:custGeom>
              <a:rect b="b" l="l" r="r" t="t"/>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5"/>
            <p:cNvSpPr/>
            <p:nvPr/>
          </p:nvSpPr>
          <p:spPr>
            <a:xfrm>
              <a:off x="4205750" y="3248375"/>
              <a:ext cx="154050" cy="153475"/>
            </a:xfrm>
            <a:custGeom>
              <a:rect b="b" l="l" r="r" t="t"/>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9" name="Google Shape;169;p5"/>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170" name="Shape 170"/>
        <p:cNvGrpSpPr/>
        <p:nvPr/>
      </p:nvGrpSpPr>
      <p:grpSpPr>
        <a:xfrm>
          <a:off x="0" y="0"/>
          <a:ext cx="0" cy="0"/>
          <a:chOff x="0" y="0"/>
          <a:chExt cx="0" cy="0"/>
        </a:xfrm>
      </p:grpSpPr>
      <p:sp>
        <p:nvSpPr>
          <p:cNvPr id="171" name="Google Shape;171;p6"/>
          <p:cNvSpPr/>
          <p:nvPr/>
        </p:nvSpPr>
        <p:spPr>
          <a:xfrm flipH="1" rot="10800000">
            <a:off x="7663675" y="3684808"/>
            <a:ext cx="1034700" cy="895800"/>
          </a:xfrm>
          <a:custGeom>
            <a:rect b="b" l="l" r="r" t="t"/>
            <a:pathLst>
              <a:path extrusionOk="0" h="120000" w="12000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3393E2"/>
              </a:gs>
              <a:gs pos="100000">
                <a:srgbClr val="00E2C7"/>
              </a:gs>
            </a:gsLst>
            <a:lin ang="6983783" scaled="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172" name="Google Shape;172;p6"/>
          <p:cNvSpPr/>
          <p:nvPr/>
        </p:nvSpPr>
        <p:spPr>
          <a:xfrm rot="5400000">
            <a:off x="499599" y="157100"/>
            <a:ext cx="1146000" cy="13233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173" name="Google Shape;173;p6"/>
          <p:cNvSpPr txBox="1"/>
          <p:nvPr>
            <p:ph type="title"/>
          </p:nvPr>
        </p:nvSpPr>
        <p:spPr>
          <a:xfrm>
            <a:off x="1732700" y="1735600"/>
            <a:ext cx="4944300" cy="645300"/>
          </a:xfrm>
          <a:prstGeom prst="rect">
            <a:avLst/>
          </a:prstGeom>
        </p:spPr>
        <p:txBody>
          <a:bodyPr anchorCtr="0" anchor="b" bIns="91425" lIns="91425" spcFirstLastPara="1" rIns="91425" wrap="square" tIns="91425">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174" name="Google Shape;174;p6"/>
          <p:cNvSpPr txBox="1"/>
          <p:nvPr>
            <p:ph idx="1" type="body"/>
          </p:nvPr>
        </p:nvSpPr>
        <p:spPr>
          <a:xfrm>
            <a:off x="1734000" y="2414450"/>
            <a:ext cx="2667300" cy="2663700"/>
          </a:xfrm>
          <a:prstGeom prst="rect">
            <a:avLst/>
          </a:prstGeom>
        </p:spPr>
        <p:txBody>
          <a:bodyPr anchorCtr="0" anchor="t" bIns="91425" lIns="91425" spcFirstLastPara="1" rIns="91425" wrap="square" tIns="91425">
            <a:noAutofit/>
          </a:bodyPr>
          <a:lstStyle>
            <a:lvl1pPr indent="-317500" lvl="0" marL="457200">
              <a:spcBef>
                <a:spcPts val="60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75" name="Google Shape;175;p6"/>
          <p:cNvSpPr txBox="1"/>
          <p:nvPr>
            <p:ph idx="2" type="body"/>
          </p:nvPr>
        </p:nvSpPr>
        <p:spPr>
          <a:xfrm>
            <a:off x="4562088" y="2414450"/>
            <a:ext cx="2667300" cy="2663700"/>
          </a:xfrm>
          <a:prstGeom prst="rect">
            <a:avLst/>
          </a:prstGeom>
        </p:spPr>
        <p:txBody>
          <a:bodyPr anchorCtr="0" anchor="t" bIns="91425" lIns="91425" spcFirstLastPara="1" rIns="91425" wrap="square" tIns="91425">
            <a:noAutofit/>
          </a:bodyPr>
          <a:lstStyle>
            <a:lvl1pPr indent="-317500" lvl="0" marL="457200">
              <a:spcBef>
                <a:spcPts val="60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76" name="Google Shape;176;p6"/>
          <p:cNvSpPr/>
          <p:nvPr/>
        </p:nvSpPr>
        <p:spPr>
          <a:xfrm flipH="1" rot="10800000">
            <a:off x="-123826" y="1058975"/>
            <a:ext cx="819900" cy="710100"/>
          </a:xfrm>
          <a:prstGeom prst="hexagon">
            <a:avLst>
              <a:gd fmla="val 28678" name="adj"/>
              <a:gd fmla="val 115470" name="vf"/>
            </a:avLst>
          </a:prstGeom>
          <a:noFill/>
          <a:ln cap="flat" cmpd="sng" w="952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6"/>
          <p:cNvSpPr/>
          <p:nvPr/>
        </p:nvSpPr>
        <p:spPr>
          <a:xfrm flipH="1" rot="10800000">
            <a:off x="638175" y="1440100"/>
            <a:ext cx="428700" cy="3711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6"/>
          <p:cNvSpPr/>
          <p:nvPr/>
        </p:nvSpPr>
        <p:spPr>
          <a:xfrm flipH="1" rot="10800000">
            <a:off x="1495424" y="-131650"/>
            <a:ext cx="819900" cy="710100"/>
          </a:xfrm>
          <a:prstGeom prst="hexagon">
            <a:avLst>
              <a:gd fmla="val 28678" name="adj"/>
              <a:gd fmla="val 115470" name="vf"/>
            </a:avLst>
          </a:prstGeom>
          <a:noFill/>
          <a:ln cap="flat" cmpd="sng" w="76200">
            <a:solidFill>
              <a:srgbClr val="184769"/>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6"/>
          <p:cNvSpPr/>
          <p:nvPr/>
        </p:nvSpPr>
        <p:spPr>
          <a:xfrm flipH="1" rot="10800000">
            <a:off x="327800" y="88925"/>
            <a:ext cx="358800" cy="310500"/>
          </a:xfrm>
          <a:prstGeom prst="hexagon">
            <a:avLst>
              <a:gd fmla="val 28678" name="adj"/>
              <a:gd fmla="val 115470" name="vf"/>
            </a:avLst>
          </a:prstGeom>
          <a:solidFill>
            <a:srgbClr val="00E1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80" name="Google Shape;180;p6"/>
          <p:cNvGrpSpPr/>
          <p:nvPr/>
        </p:nvGrpSpPr>
        <p:grpSpPr>
          <a:xfrm>
            <a:off x="1729784" y="61068"/>
            <a:ext cx="351204" cy="324661"/>
            <a:chOff x="5975075" y="2327500"/>
            <a:chExt cx="420100" cy="388350"/>
          </a:xfrm>
        </p:grpSpPr>
        <p:sp>
          <p:nvSpPr>
            <p:cNvPr id="181" name="Google Shape;181;p6"/>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6"/>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3" name="Google Shape;183;p6"/>
          <p:cNvSpPr/>
          <p:nvPr/>
        </p:nvSpPr>
        <p:spPr>
          <a:xfrm>
            <a:off x="203100" y="1270177"/>
            <a:ext cx="166061" cy="287704"/>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84" name="Google Shape;184;p6"/>
          <p:cNvGrpSpPr/>
          <p:nvPr/>
        </p:nvGrpSpPr>
        <p:grpSpPr>
          <a:xfrm>
            <a:off x="904276" y="515192"/>
            <a:ext cx="382958" cy="607111"/>
            <a:chOff x="6718575" y="2318625"/>
            <a:chExt cx="256950" cy="407375"/>
          </a:xfrm>
        </p:grpSpPr>
        <p:sp>
          <p:nvSpPr>
            <p:cNvPr id="185" name="Google Shape;185;p6"/>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6"/>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6"/>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6"/>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6"/>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6"/>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6"/>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6"/>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3" name="Google Shape;193;p6"/>
          <p:cNvGrpSpPr/>
          <p:nvPr/>
        </p:nvGrpSpPr>
        <p:grpSpPr>
          <a:xfrm>
            <a:off x="335759" y="1840531"/>
            <a:ext cx="342882" cy="350068"/>
            <a:chOff x="3951850" y="2985350"/>
            <a:chExt cx="407950" cy="416500"/>
          </a:xfrm>
        </p:grpSpPr>
        <p:sp>
          <p:nvSpPr>
            <p:cNvPr id="194" name="Google Shape;194;p6"/>
            <p:cNvSpPr/>
            <p:nvPr/>
          </p:nvSpPr>
          <p:spPr>
            <a:xfrm>
              <a:off x="3951850" y="2985350"/>
              <a:ext cx="314800" cy="314825"/>
            </a:xfrm>
            <a:custGeom>
              <a:rect b="b" l="l" r="r" t="t"/>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6"/>
            <p:cNvSpPr/>
            <p:nvPr/>
          </p:nvSpPr>
          <p:spPr>
            <a:xfrm>
              <a:off x="3988375" y="3021875"/>
              <a:ext cx="241750" cy="241750"/>
            </a:xfrm>
            <a:custGeom>
              <a:rect b="b" l="l" r="r" t="t"/>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6"/>
            <p:cNvSpPr/>
            <p:nvPr/>
          </p:nvSpPr>
          <p:spPr>
            <a:xfrm>
              <a:off x="4024300" y="3058425"/>
              <a:ext cx="84650" cy="84650"/>
            </a:xfrm>
            <a:custGeom>
              <a:rect b="b" l="l" r="r" t="t"/>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6"/>
            <p:cNvSpPr/>
            <p:nvPr/>
          </p:nvSpPr>
          <p:spPr>
            <a:xfrm>
              <a:off x="4205750" y="3248375"/>
              <a:ext cx="154050" cy="153475"/>
            </a:xfrm>
            <a:custGeom>
              <a:rect b="b" l="l" r="r" t="t"/>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8" name="Google Shape;198;p6"/>
          <p:cNvSpPr/>
          <p:nvPr/>
        </p:nvSpPr>
        <p:spPr>
          <a:xfrm flipH="1" rot="10800000">
            <a:off x="8486774" y="4230775"/>
            <a:ext cx="819900" cy="710100"/>
          </a:xfrm>
          <a:prstGeom prst="hexagon">
            <a:avLst>
              <a:gd fmla="val 28678" name="adj"/>
              <a:gd fmla="val 115470" name="vf"/>
            </a:avLst>
          </a:prstGeom>
          <a:noFill/>
          <a:ln cap="flat" cmpd="sng" w="9525">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6"/>
          <p:cNvSpPr/>
          <p:nvPr/>
        </p:nvSpPr>
        <p:spPr>
          <a:xfrm flipH="1" rot="10800000">
            <a:off x="8124824" y="4615700"/>
            <a:ext cx="428700" cy="371100"/>
          </a:xfrm>
          <a:prstGeom prst="hexagon">
            <a:avLst>
              <a:gd fmla="val 28678" name="adj"/>
              <a:gd fmla="val 115470" name="vf"/>
            </a:avLst>
          </a:pr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6"/>
          <p:cNvSpPr/>
          <p:nvPr/>
        </p:nvSpPr>
        <p:spPr>
          <a:xfrm flipH="1" rot="10800000">
            <a:off x="7821348" y="2935400"/>
            <a:ext cx="819900" cy="7098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6"/>
          <p:cNvSpPr/>
          <p:nvPr/>
        </p:nvSpPr>
        <p:spPr>
          <a:xfrm flipH="1" rot="10800000">
            <a:off x="8486775" y="3512175"/>
            <a:ext cx="358800" cy="310500"/>
          </a:xfrm>
          <a:prstGeom prst="hexagon">
            <a:avLst>
              <a:gd fmla="val 28678" name="adj"/>
              <a:gd fmla="val 115470" name="vf"/>
            </a:avLst>
          </a:prstGeom>
          <a:noFill/>
          <a:ln cap="flat" cmpd="sng" w="1905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6"/>
          <p:cNvSpPr/>
          <p:nvPr/>
        </p:nvSpPr>
        <p:spPr>
          <a:xfrm>
            <a:off x="8772688" y="4461808"/>
            <a:ext cx="248073" cy="248058"/>
          </a:xfrm>
          <a:custGeom>
            <a:rect b="b" l="l" r="r" t="t"/>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03" name="Google Shape;203;p6"/>
          <p:cNvGrpSpPr/>
          <p:nvPr/>
        </p:nvGrpSpPr>
        <p:grpSpPr>
          <a:xfrm>
            <a:off x="7354067" y="3426715"/>
            <a:ext cx="455624" cy="437054"/>
            <a:chOff x="5241175" y="4959100"/>
            <a:chExt cx="539775" cy="517775"/>
          </a:xfrm>
        </p:grpSpPr>
        <p:sp>
          <p:nvSpPr>
            <p:cNvPr id="204" name="Google Shape;204;p6"/>
            <p:cNvSpPr/>
            <p:nvPr/>
          </p:nvSpPr>
          <p:spPr>
            <a:xfrm>
              <a:off x="5575150" y="4959100"/>
              <a:ext cx="161225" cy="178300"/>
            </a:xfrm>
            <a:custGeom>
              <a:rect b="b" l="l" r="r" t="t"/>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6"/>
            <p:cNvSpPr/>
            <p:nvPr/>
          </p:nvSpPr>
          <p:spPr>
            <a:xfrm>
              <a:off x="5330925" y="4985350"/>
              <a:ext cx="128250" cy="148400"/>
            </a:xfrm>
            <a:custGeom>
              <a:rect b="b" l="l" r="r" t="t"/>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6"/>
            <p:cNvSpPr/>
            <p:nvPr/>
          </p:nvSpPr>
          <p:spPr>
            <a:xfrm>
              <a:off x="5241175" y="5241175"/>
              <a:ext cx="180125" cy="109325"/>
            </a:xfrm>
            <a:custGeom>
              <a:rect b="b" l="l" r="r" t="t"/>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6"/>
            <p:cNvSpPr/>
            <p:nvPr/>
          </p:nvSpPr>
          <p:spPr>
            <a:xfrm>
              <a:off x="5461575" y="5316900"/>
              <a:ext cx="89175" cy="159975"/>
            </a:xfrm>
            <a:custGeom>
              <a:rect b="b" l="l" r="r" t="t"/>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6"/>
            <p:cNvSpPr/>
            <p:nvPr/>
          </p:nvSpPr>
          <p:spPr>
            <a:xfrm>
              <a:off x="5619100" y="5194175"/>
              <a:ext cx="161850" cy="89775"/>
            </a:xfrm>
            <a:custGeom>
              <a:rect b="b" l="l" r="r" t="t"/>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6"/>
            <p:cNvSpPr/>
            <p:nvPr/>
          </p:nvSpPr>
          <p:spPr>
            <a:xfrm>
              <a:off x="5420075" y="5116000"/>
              <a:ext cx="189300" cy="189925"/>
            </a:xfrm>
            <a:custGeom>
              <a:rect b="b" l="l" r="r" t="t"/>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0" name="Google Shape;210;p6"/>
          <p:cNvSpPr/>
          <p:nvPr/>
        </p:nvSpPr>
        <p:spPr>
          <a:xfrm>
            <a:off x="8081326" y="3153875"/>
            <a:ext cx="299952" cy="272838"/>
          </a:xfrm>
          <a:custGeom>
            <a:rect b="b" l="l" r="r" t="t"/>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6"/>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212" name="Shape 212"/>
        <p:cNvGrpSpPr/>
        <p:nvPr/>
      </p:nvGrpSpPr>
      <p:grpSpPr>
        <a:xfrm>
          <a:off x="0" y="0"/>
          <a:ext cx="0" cy="0"/>
          <a:chOff x="0" y="0"/>
          <a:chExt cx="0" cy="0"/>
        </a:xfrm>
      </p:grpSpPr>
      <p:sp>
        <p:nvSpPr>
          <p:cNvPr id="213" name="Google Shape;213;p7"/>
          <p:cNvSpPr/>
          <p:nvPr/>
        </p:nvSpPr>
        <p:spPr>
          <a:xfrm rot="5400000">
            <a:off x="499599" y="157100"/>
            <a:ext cx="1146000" cy="13233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214" name="Google Shape;214;p7"/>
          <p:cNvSpPr txBox="1"/>
          <p:nvPr>
            <p:ph type="title"/>
          </p:nvPr>
        </p:nvSpPr>
        <p:spPr>
          <a:xfrm>
            <a:off x="1732700" y="1735600"/>
            <a:ext cx="4944300" cy="645300"/>
          </a:xfrm>
          <a:prstGeom prst="rect">
            <a:avLst/>
          </a:prstGeom>
        </p:spPr>
        <p:txBody>
          <a:bodyPr anchorCtr="0" anchor="b" bIns="91425" lIns="91425" spcFirstLastPara="1" rIns="91425" wrap="square" tIns="91425">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215" name="Google Shape;215;p7"/>
          <p:cNvSpPr txBox="1"/>
          <p:nvPr>
            <p:ph idx="1" type="body"/>
          </p:nvPr>
        </p:nvSpPr>
        <p:spPr>
          <a:xfrm>
            <a:off x="1732700" y="2380900"/>
            <a:ext cx="2176800" cy="25449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216" name="Google Shape;216;p7"/>
          <p:cNvSpPr txBox="1"/>
          <p:nvPr>
            <p:ph idx="2" type="body"/>
          </p:nvPr>
        </p:nvSpPr>
        <p:spPr>
          <a:xfrm>
            <a:off x="4020972" y="2380900"/>
            <a:ext cx="2176800" cy="25449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217" name="Google Shape;217;p7"/>
          <p:cNvSpPr txBox="1"/>
          <p:nvPr>
            <p:ph idx="3" type="body"/>
          </p:nvPr>
        </p:nvSpPr>
        <p:spPr>
          <a:xfrm>
            <a:off x="6309245" y="2380900"/>
            <a:ext cx="2176800" cy="25449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218" name="Google Shape;218;p7"/>
          <p:cNvSpPr/>
          <p:nvPr/>
        </p:nvSpPr>
        <p:spPr>
          <a:xfrm flipH="1" rot="10800000">
            <a:off x="-123826" y="1058975"/>
            <a:ext cx="819900" cy="710100"/>
          </a:xfrm>
          <a:prstGeom prst="hexagon">
            <a:avLst>
              <a:gd fmla="val 28678" name="adj"/>
              <a:gd fmla="val 115470" name="vf"/>
            </a:avLst>
          </a:prstGeom>
          <a:noFill/>
          <a:ln cap="flat" cmpd="sng" w="952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7"/>
          <p:cNvSpPr/>
          <p:nvPr/>
        </p:nvSpPr>
        <p:spPr>
          <a:xfrm flipH="1" rot="10800000">
            <a:off x="638175" y="1440100"/>
            <a:ext cx="428700" cy="3711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7"/>
          <p:cNvSpPr/>
          <p:nvPr/>
        </p:nvSpPr>
        <p:spPr>
          <a:xfrm flipH="1" rot="10800000">
            <a:off x="1495424" y="-131650"/>
            <a:ext cx="819900" cy="710100"/>
          </a:xfrm>
          <a:prstGeom prst="hexagon">
            <a:avLst>
              <a:gd fmla="val 28678" name="adj"/>
              <a:gd fmla="val 115470" name="vf"/>
            </a:avLst>
          </a:prstGeom>
          <a:noFill/>
          <a:ln cap="flat" cmpd="sng" w="76200">
            <a:solidFill>
              <a:srgbClr val="184769"/>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7"/>
          <p:cNvSpPr/>
          <p:nvPr/>
        </p:nvSpPr>
        <p:spPr>
          <a:xfrm flipH="1" rot="10800000">
            <a:off x="327800" y="88925"/>
            <a:ext cx="358800" cy="310500"/>
          </a:xfrm>
          <a:prstGeom prst="hexagon">
            <a:avLst>
              <a:gd fmla="val 28678" name="adj"/>
              <a:gd fmla="val 115470" name="vf"/>
            </a:avLst>
          </a:prstGeom>
          <a:solidFill>
            <a:srgbClr val="00E1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22" name="Google Shape;222;p7"/>
          <p:cNvGrpSpPr/>
          <p:nvPr/>
        </p:nvGrpSpPr>
        <p:grpSpPr>
          <a:xfrm>
            <a:off x="1729784" y="61068"/>
            <a:ext cx="351204" cy="324661"/>
            <a:chOff x="5975075" y="2327500"/>
            <a:chExt cx="420100" cy="388350"/>
          </a:xfrm>
        </p:grpSpPr>
        <p:sp>
          <p:nvSpPr>
            <p:cNvPr id="223" name="Google Shape;223;p7"/>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7"/>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5" name="Google Shape;225;p7"/>
          <p:cNvSpPr/>
          <p:nvPr/>
        </p:nvSpPr>
        <p:spPr>
          <a:xfrm>
            <a:off x="203100" y="1270177"/>
            <a:ext cx="166061" cy="287704"/>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26" name="Google Shape;226;p7"/>
          <p:cNvGrpSpPr/>
          <p:nvPr/>
        </p:nvGrpSpPr>
        <p:grpSpPr>
          <a:xfrm>
            <a:off x="904276" y="515192"/>
            <a:ext cx="382958" cy="607111"/>
            <a:chOff x="6718575" y="2318625"/>
            <a:chExt cx="256950" cy="407375"/>
          </a:xfrm>
        </p:grpSpPr>
        <p:sp>
          <p:nvSpPr>
            <p:cNvPr id="227" name="Google Shape;227;p7"/>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7"/>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7"/>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7"/>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7"/>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7"/>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7"/>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7"/>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5" name="Google Shape;235;p7"/>
          <p:cNvGrpSpPr/>
          <p:nvPr/>
        </p:nvGrpSpPr>
        <p:grpSpPr>
          <a:xfrm>
            <a:off x="335759" y="1840531"/>
            <a:ext cx="342882" cy="350068"/>
            <a:chOff x="3951850" y="2985350"/>
            <a:chExt cx="407950" cy="416500"/>
          </a:xfrm>
        </p:grpSpPr>
        <p:sp>
          <p:nvSpPr>
            <p:cNvPr id="236" name="Google Shape;236;p7"/>
            <p:cNvSpPr/>
            <p:nvPr/>
          </p:nvSpPr>
          <p:spPr>
            <a:xfrm>
              <a:off x="3951850" y="2985350"/>
              <a:ext cx="314800" cy="314825"/>
            </a:xfrm>
            <a:custGeom>
              <a:rect b="b" l="l" r="r" t="t"/>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7"/>
            <p:cNvSpPr/>
            <p:nvPr/>
          </p:nvSpPr>
          <p:spPr>
            <a:xfrm>
              <a:off x="3988375" y="3021875"/>
              <a:ext cx="241750" cy="241750"/>
            </a:xfrm>
            <a:custGeom>
              <a:rect b="b" l="l" r="r" t="t"/>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7"/>
            <p:cNvSpPr/>
            <p:nvPr/>
          </p:nvSpPr>
          <p:spPr>
            <a:xfrm>
              <a:off x="4024300" y="3058425"/>
              <a:ext cx="84650" cy="84650"/>
            </a:xfrm>
            <a:custGeom>
              <a:rect b="b" l="l" r="r" t="t"/>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7"/>
            <p:cNvSpPr/>
            <p:nvPr/>
          </p:nvSpPr>
          <p:spPr>
            <a:xfrm>
              <a:off x="4205750" y="3248375"/>
              <a:ext cx="154050" cy="153475"/>
            </a:xfrm>
            <a:custGeom>
              <a:rect b="b" l="l" r="r" t="t"/>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0" name="Google Shape;240;p7"/>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41" name="Shape 241"/>
        <p:cNvGrpSpPr/>
        <p:nvPr/>
      </p:nvGrpSpPr>
      <p:grpSpPr>
        <a:xfrm>
          <a:off x="0" y="0"/>
          <a:ext cx="0" cy="0"/>
          <a:chOff x="0" y="0"/>
          <a:chExt cx="0" cy="0"/>
        </a:xfrm>
      </p:grpSpPr>
      <p:sp>
        <p:nvSpPr>
          <p:cNvPr id="242" name="Google Shape;242;p8"/>
          <p:cNvSpPr/>
          <p:nvPr/>
        </p:nvSpPr>
        <p:spPr>
          <a:xfrm flipH="1" rot="10800000">
            <a:off x="7663675" y="3684808"/>
            <a:ext cx="1034700" cy="895800"/>
          </a:xfrm>
          <a:custGeom>
            <a:rect b="b" l="l" r="r" t="t"/>
            <a:pathLst>
              <a:path extrusionOk="0" h="120000" w="12000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3393E2"/>
              </a:gs>
              <a:gs pos="100000">
                <a:srgbClr val="00E2C7"/>
              </a:gs>
            </a:gsLst>
            <a:lin ang="6983783" scaled="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243" name="Google Shape;243;p8"/>
          <p:cNvSpPr/>
          <p:nvPr/>
        </p:nvSpPr>
        <p:spPr>
          <a:xfrm rot="5400000">
            <a:off x="499599" y="157100"/>
            <a:ext cx="1146000" cy="13233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244" name="Google Shape;244;p8"/>
          <p:cNvSpPr txBox="1"/>
          <p:nvPr>
            <p:ph type="title"/>
          </p:nvPr>
        </p:nvSpPr>
        <p:spPr>
          <a:xfrm>
            <a:off x="1732700" y="821200"/>
            <a:ext cx="4944300" cy="6453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245" name="Google Shape;245;p8"/>
          <p:cNvSpPr/>
          <p:nvPr/>
        </p:nvSpPr>
        <p:spPr>
          <a:xfrm flipH="1" rot="10800000">
            <a:off x="-123826" y="1058975"/>
            <a:ext cx="819900" cy="710100"/>
          </a:xfrm>
          <a:prstGeom prst="hexagon">
            <a:avLst>
              <a:gd fmla="val 28678" name="adj"/>
              <a:gd fmla="val 115470" name="vf"/>
            </a:avLst>
          </a:prstGeom>
          <a:noFill/>
          <a:ln cap="flat" cmpd="sng" w="952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8"/>
          <p:cNvSpPr/>
          <p:nvPr/>
        </p:nvSpPr>
        <p:spPr>
          <a:xfrm flipH="1" rot="10800000">
            <a:off x="638175" y="1440100"/>
            <a:ext cx="428700" cy="3711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8"/>
          <p:cNvSpPr/>
          <p:nvPr/>
        </p:nvSpPr>
        <p:spPr>
          <a:xfrm flipH="1" rot="10800000">
            <a:off x="1495424" y="-131650"/>
            <a:ext cx="819900" cy="710100"/>
          </a:xfrm>
          <a:prstGeom prst="hexagon">
            <a:avLst>
              <a:gd fmla="val 28678" name="adj"/>
              <a:gd fmla="val 115470" name="vf"/>
            </a:avLst>
          </a:prstGeom>
          <a:noFill/>
          <a:ln cap="flat" cmpd="sng" w="76200">
            <a:solidFill>
              <a:srgbClr val="184769"/>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8"/>
          <p:cNvSpPr/>
          <p:nvPr/>
        </p:nvSpPr>
        <p:spPr>
          <a:xfrm flipH="1" rot="10800000">
            <a:off x="327800" y="88925"/>
            <a:ext cx="358800" cy="310500"/>
          </a:xfrm>
          <a:prstGeom prst="hexagon">
            <a:avLst>
              <a:gd fmla="val 28678" name="adj"/>
              <a:gd fmla="val 115470" name="vf"/>
            </a:avLst>
          </a:prstGeom>
          <a:solidFill>
            <a:srgbClr val="00E1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49" name="Google Shape;249;p8"/>
          <p:cNvGrpSpPr/>
          <p:nvPr/>
        </p:nvGrpSpPr>
        <p:grpSpPr>
          <a:xfrm>
            <a:off x="1729784" y="61068"/>
            <a:ext cx="351204" cy="324661"/>
            <a:chOff x="5975075" y="2327500"/>
            <a:chExt cx="420100" cy="388350"/>
          </a:xfrm>
        </p:grpSpPr>
        <p:sp>
          <p:nvSpPr>
            <p:cNvPr id="250" name="Google Shape;250;p8"/>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8"/>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52" name="Google Shape;252;p8"/>
          <p:cNvSpPr/>
          <p:nvPr/>
        </p:nvSpPr>
        <p:spPr>
          <a:xfrm>
            <a:off x="203100" y="1270177"/>
            <a:ext cx="166061" cy="287704"/>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3" name="Google Shape;253;p8"/>
          <p:cNvGrpSpPr/>
          <p:nvPr/>
        </p:nvGrpSpPr>
        <p:grpSpPr>
          <a:xfrm>
            <a:off x="904276" y="515192"/>
            <a:ext cx="382958" cy="607111"/>
            <a:chOff x="6718575" y="2318625"/>
            <a:chExt cx="256950" cy="407375"/>
          </a:xfrm>
        </p:grpSpPr>
        <p:sp>
          <p:nvSpPr>
            <p:cNvPr id="254" name="Google Shape;254;p8"/>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8"/>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8"/>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8"/>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8"/>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8"/>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8"/>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8"/>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2" name="Google Shape;262;p8"/>
          <p:cNvGrpSpPr/>
          <p:nvPr/>
        </p:nvGrpSpPr>
        <p:grpSpPr>
          <a:xfrm>
            <a:off x="335759" y="1840531"/>
            <a:ext cx="342882" cy="350068"/>
            <a:chOff x="3951850" y="2985350"/>
            <a:chExt cx="407950" cy="416500"/>
          </a:xfrm>
        </p:grpSpPr>
        <p:sp>
          <p:nvSpPr>
            <p:cNvPr id="263" name="Google Shape;263;p8"/>
            <p:cNvSpPr/>
            <p:nvPr/>
          </p:nvSpPr>
          <p:spPr>
            <a:xfrm>
              <a:off x="3951850" y="2985350"/>
              <a:ext cx="314800" cy="314825"/>
            </a:xfrm>
            <a:custGeom>
              <a:rect b="b" l="l" r="r" t="t"/>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8"/>
            <p:cNvSpPr/>
            <p:nvPr/>
          </p:nvSpPr>
          <p:spPr>
            <a:xfrm>
              <a:off x="3988375" y="3021875"/>
              <a:ext cx="241750" cy="241750"/>
            </a:xfrm>
            <a:custGeom>
              <a:rect b="b" l="l" r="r" t="t"/>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8"/>
            <p:cNvSpPr/>
            <p:nvPr/>
          </p:nvSpPr>
          <p:spPr>
            <a:xfrm>
              <a:off x="4024300" y="3058425"/>
              <a:ext cx="84650" cy="84650"/>
            </a:xfrm>
            <a:custGeom>
              <a:rect b="b" l="l" r="r" t="t"/>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8"/>
            <p:cNvSpPr/>
            <p:nvPr/>
          </p:nvSpPr>
          <p:spPr>
            <a:xfrm>
              <a:off x="4205750" y="3248375"/>
              <a:ext cx="154050" cy="153475"/>
            </a:xfrm>
            <a:custGeom>
              <a:rect b="b" l="l" r="r" t="t"/>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7" name="Google Shape;267;p8"/>
          <p:cNvSpPr/>
          <p:nvPr/>
        </p:nvSpPr>
        <p:spPr>
          <a:xfrm flipH="1" rot="10800000">
            <a:off x="8486774" y="4230775"/>
            <a:ext cx="819900" cy="710100"/>
          </a:xfrm>
          <a:prstGeom prst="hexagon">
            <a:avLst>
              <a:gd fmla="val 28678" name="adj"/>
              <a:gd fmla="val 115470" name="vf"/>
            </a:avLst>
          </a:prstGeom>
          <a:noFill/>
          <a:ln cap="flat" cmpd="sng" w="9525">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8"/>
          <p:cNvSpPr/>
          <p:nvPr/>
        </p:nvSpPr>
        <p:spPr>
          <a:xfrm flipH="1" rot="10800000">
            <a:off x="8124824" y="4615700"/>
            <a:ext cx="428700" cy="371100"/>
          </a:xfrm>
          <a:prstGeom prst="hexagon">
            <a:avLst>
              <a:gd fmla="val 28678" name="adj"/>
              <a:gd fmla="val 115470" name="vf"/>
            </a:avLst>
          </a:pr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8"/>
          <p:cNvSpPr/>
          <p:nvPr/>
        </p:nvSpPr>
        <p:spPr>
          <a:xfrm flipH="1" rot="10800000">
            <a:off x="7821348" y="2935400"/>
            <a:ext cx="819900" cy="7098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8"/>
          <p:cNvSpPr/>
          <p:nvPr/>
        </p:nvSpPr>
        <p:spPr>
          <a:xfrm flipH="1" rot="10800000">
            <a:off x="8486775" y="3512175"/>
            <a:ext cx="358800" cy="310500"/>
          </a:xfrm>
          <a:prstGeom prst="hexagon">
            <a:avLst>
              <a:gd fmla="val 28678" name="adj"/>
              <a:gd fmla="val 115470" name="vf"/>
            </a:avLst>
          </a:prstGeom>
          <a:noFill/>
          <a:ln cap="flat" cmpd="sng" w="1905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8"/>
          <p:cNvSpPr/>
          <p:nvPr/>
        </p:nvSpPr>
        <p:spPr>
          <a:xfrm>
            <a:off x="8772688" y="4461808"/>
            <a:ext cx="248073" cy="248058"/>
          </a:xfrm>
          <a:custGeom>
            <a:rect b="b" l="l" r="r" t="t"/>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72" name="Google Shape;272;p8"/>
          <p:cNvGrpSpPr/>
          <p:nvPr/>
        </p:nvGrpSpPr>
        <p:grpSpPr>
          <a:xfrm>
            <a:off x="7354067" y="3426715"/>
            <a:ext cx="455624" cy="437054"/>
            <a:chOff x="5241175" y="4959100"/>
            <a:chExt cx="539775" cy="517775"/>
          </a:xfrm>
        </p:grpSpPr>
        <p:sp>
          <p:nvSpPr>
            <p:cNvPr id="273" name="Google Shape;273;p8"/>
            <p:cNvSpPr/>
            <p:nvPr/>
          </p:nvSpPr>
          <p:spPr>
            <a:xfrm>
              <a:off x="5575150" y="4959100"/>
              <a:ext cx="161225" cy="178300"/>
            </a:xfrm>
            <a:custGeom>
              <a:rect b="b" l="l" r="r" t="t"/>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8"/>
            <p:cNvSpPr/>
            <p:nvPr/>
          </p:nvSpPr>
          <p:spPr>
            <a:xfrm>
              <a:off x="5330925" y="4985350"/>
              <a:ext cx="128250" cy="148400"/>
            </a:xfrm>
            <a:custGeom>
              <a:rect b="b" l="l" r="r" t="t"/>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8"/>
            <p:cNvSpPr/>
            <p:nvPr/>
          </p:nvSpPr>
          <p:spPr>
            <a:xfrm>
              <a:off x="5241175" y="5241175"/>
              <a:ext cx="180125" cy="109325"/>
            </a:xfrm>
            <a:custGeom>
              <a:rect b="b" l="l" r="r" t="t"/>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8"/>
            <p:cNvSpPr/>
            <p:nvPr/>
          </p:nvSpPr>
          <p:spPr>
            <a:xfrm>
              <a:off x="5461575" y="5316900"/>
              <a:ext cx="89175" cy="159975"/>
            </a:xfrm>
            <a:custGeom>
              <a:rect b="b" l="l" r="r" t="t"/>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8"/>
            <p:cNvSpPr/>
            <p:nvPr/>
          </p:nvSpPr>
          <p:spPr>
            <a:xfrm>
              <a:off x="5619100" y="5194175"/>
              <a:ext cx="161850" cy="89775"/>
            </a:xfrm>
            <a:custGeom>
              <a:rect b="b" l="l" r="r" t="t"/>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8"/>
            <p:cNvSpPr/>
            <p:nvPr/>
          </p:nvSpPr>
          <p:spPr>
            <a:xfrm>
              <a:off x="5420075" y="5116000"/>
              <a:ext cx="189300" cy="189925"/>
            </a:xfrm>
            <a:custGeom>
              <a:rect b="b" l="l" r="r" t="t"/>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9" name="Google Shape;279;p8"/>
          <p:cNvSpPr/>
          <p:nvPr/>
        </p:nvSpPr>
        <p:spPr>
          <a:xfrm>
            <a:off x="8081326" y="3153875"/>
            <a:ext cx="299952" cy="272838"/>
          </a:xfrm>
          <a:custGeom>
            <a:rect b="b" l="l" r="r" t="t"/>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8"/>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81" name="Shape 281"/>
        <p:cNvGrpSpPr/>
        <p:nvPr/>
      </p:nvGrpSpPr>
      <p:grpSpPr>
        <a:xfrm>
          <a:off x="0" y="0"/>
          <a:ext cx="0" cy="0"/>
          <a:chOff x="0" y="0"/>
          <a:chExt cx="0" cy="0"/>
        </a:xfrm>
      </p:grpSpPr>
      <p:sp>
        <p:nvSpPr>
          <p:cNvPr id="282" name="Google Shape;282;p9"/>
          <p:cNvSpPr/>
          <p:nvPr/>
        </p:nvSpPr>
        <p:spPr>
          <a:xfrm flipH="1" rot="10800000">
            <a:off x="7663675" y="3684808"/>
            <a:ext cx="1034700" cy="895800"/>
          </a:xfrm>
          <a:custGeom>
            <a:rect b="b" l="l" r="r" t="t"/>
            <a:pathLst>
              <a:path extrusionOk="0" h="120000" w="12000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3393E2"/>
              </a:gs>
              <a:gs pos="100000">
                <a:srgbClr val="00E2C7"/>
              </a:gs>
            </a:gsLst>
            <a:lin ang="6983783" scaled="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283" name="Google Shape;283;p9"/>
          <p:cNvSpPr/>
          <p:nvPr/>
        </p:nvSpPr>
        <p:spPr>
          <a:xfrm rot="5400000">
            <a:off x="499599" y="157100"/>
            <a:ext cx="1146000" cy="13233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284" name="Google Shape;284;p9"/>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lvl1pPr indent="-228600" lvl="0" marL="457200" algn="ctr">
              <a:spcBef>
                <a:spcPts val="360"/>
              </a:spcBef>
              <a:spcAft>
                <a:spcPts val="0"/>
              </a:spcAft>
              <a:buSzPts val="1400"/>
              <a:buNone/>
              <a:defRPr/>
            </a:lvl1pPr>
          </a:lstStyle>
          <a:p/>
        </p:txBody>
      </p:sp>
      <p:sp>
        <p:nvSpPr>
          <p:cNvPr id="285" name="Google Shape;285;p9"/>
          <p:cNvSpPr/>
          <p:nvPr/>
        </p:nvSpPr>
        <p:spPr>
          <a:xfrm flipH="1" rot="10800000">
            <a:off x="-123826" y="1058975"/>
            <a:ext cx="819900" cy="710100"/>
          </a:xfrm>
          <a:prstGeom prst="hexagon">
            <a:avLst>
              <a:gd fmla="val 28678" name="adj"/>
              <a:gd fmla="val 115470" name="vf"/>
            </a:avLst>
          </a:prstGeom>
          <a:noFill/>
          <a:ln cap="flat" cmpd="sng" w="952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9"/>
          <p:cNvSpPr/>
          <p:nvPr/>
        </p:nvSpPr>
        <p:spPr>
          <a:xfrm flipH="1" rot="10800000">
            <a:off x="638175" y="1440100"/>
            <a:ext cx="428700" cy="3711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9"/>
          <p:cNvSpPr/>
          <p:nvPr/>
        </p:nvSpPr>
        <p:spPr>
          <a:xfrm flipH="1" rot="10800000">
            <a:off x="1495424" y="-131650"/>
            <a:ext cx="819900" cy="710100"/>
          </a:xfrm>
          <a:prstGeom prst="hexagon">
            <a:avLst>
              <a:gd fmla="val 28678" name="adj"/>
              <a:gd fmla="val 115470" name="vf"/>
            </a:avLst>
          </a:prstGeom>
          <a:noFill/>
          <a:ln cap="flat" cmpd="sng" w="76200">
            <a:solidFill>
              <a:srgbClr val="184769"/>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9"/>
          <p:cNvSpPr/>
          <p:nvPr/>
        </p:nvSpPr>
        <p:spPr>
          <a:xfrm flipH="1" rot="10800000">
            <a:off x="327800" y="88925"/>
            <a:ext cx="358800" cy="310500"/>
          </a:xfrm>
          <a:prstGeom prst="hexagon">
            <a:avLst>
              <a:gd fmla="val 28678" name="adj"/>
              <a:gd fmla="val 115470" name="vf"/>
            </a:avLst>
          </a:prstGeom>
          <a:solidFill>
            <a:srgbClr val="00E1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89" name="Google Shape;289;p9"/>
          <p:cNvGrpSpPr/>
          <p:nvPr/>
        </p:nvGrpSpPr>
        <p:grpSpPr>
          <a:xfrm>
            <a:off x="1729784" y="61068"/>
            <a:ext cx="351204" cy="324661"/>
            <a:chOff x="5975075" y="2327500"/>
            <a:chExt cx="420100" cy="388350"/>
          </a:xfrm>
        </p:grpSpPr>
        <p:sp>
          <p:nvSpPr>
            <p:cNvPr id="290" name="Google Shape;290;p9"/>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9"/>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2" name="Google Shape;292;p9"/>
          <p:cNvSpPr/>
          <p:nvPr/>
        </p:nvSpPr>
        <p:spPr>
          <a:xfrm>
            <a:off x="203100" y="1270177"/>
            <a:ext cx="166061" cy="287704"/>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93" name="Google Shape;293;p9"/>
          <p:cNvGrpSpPr/>
          <p:nvPr/>
        </p:nvGrpSpPr>
        <p:grpSpPr>
          <a:xfrm>
            <a:off x="904276" y="515192"/>
            <a:ext cx="382958" cy="607111"/>
            <a:chOff x="6718575" y="2318625"/>
            <a:chExt cx="256950" cy="407375"/>
          </a:xfrm>
        </p:grpSpPr>
        <p:sp>
          <p:nvSpPr>
            <p:cNvPr id="294" name="Google Shape;294;p9"/>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9"/>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9"/>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9"/>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9"/>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9"/>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9"/>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9"/>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2" name="Google Shape;302;p9"/>
          <p:cNvGrpSpPr/>
          <p:nvPr/>
        </p:nvGrpSpPr>
        <p:grpSpPr>
          <a:xfrm>
            <a:off x="335759" y="1840531"/>
            <a:ext cx="342882" cy="350068"/>
            <a:chOff x="3951850" y="2985350"/>
            <a:chExt cx="407950" cy="416500"/>
          </a:xfrm>
        </p:grpSpPr>
        <p:sp>
          <p:nvSpPr>
            <p:cNvPr id="303" name="Google Shape;303;p9"/>
            <p:cNvSpPr/>
            <p:nvPr/>
          </p:nvSpPr>
          <p:spPr>
            <a:xfrm>
              <a:off x="3951850" y="2985350"/>
              <a:ext cx="314800" cy="314825"/>
            </a:xfrm>
            <a:custGeom>
              <a:rect b="b" l="l" r="r" t="t"/>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9"/>
            <p:cNvSpPr/>
            <p:nvPr/>
          </p:nvSpPr>
          <p:spPr>
            <a:xfrm>
              <a:off x="3988375" y="3021875"/>
              <a:ext cx="241750" cy="241750"/>
            </a:xfrm>
            <a:custGeom>
              <a:rect b="b" l="l" r="r" t="t"/>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9"/>
            <p:cNvSpPr/>
            <p:nvPr/>
          </p:nvSpPr>
          <p:spPr>
            <a:xfrm>
              <a:off x="4024300" y="3058425"/>
              <a:ext cx="84650" cy="84650"/>
            </a:xfrm>
            <a:custGeom>
              <a:rect b="b" l="l" r="r" t="t"/>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9"/>
            <p:cNvSpPr/>
            <p:nvPr/>
          </p:nvSpPr>
          <p:spPr>
            <a:xfrm>
              <a:off x="4205750" y="3248375"/>
              <a:ext cx="154050" cy="153475"/>
            </a:xfrm>
            <a:custGeom>
              <a:rect b="b" l="l" r="r" t="t"/>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7" name="Google Shape;307;p9"/>
          <p:cNvSpPr/>
          <p:nvPr/>
        </p:nvSpPr>
        <p:spPr>
          <a:xfrm flipH="1" rot="10800000">
            <a:off x="8486774" y="4230775"/>
            <a:ext cx="819900" cy="710100"/>
          </a:xfrm>
          <a:prstGeom prst="hexagon">
            <a:avLst>
              <a:gd fmla="val 28678" name="adj"/>
              <a:gd fmla="val 115470" name="vf"/>
            </a:avLst>
          </a:prstGeom>
          <a:noFill/>
          <a:ln cap="flat" cmpd="sng" w="9525">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9"/>
          <p:cNvSpPr/>
          <p:nvPr/>
        </p:nvSpPr>
        <p:spPr>
          <a:xfrm flipH="1" rot="10800000">
            <a:off x="8124824" y="4615700"/>
            <a:ext cx="428700" cy="371100"/>
          </a:xfrm>
          <a:prstGeom prst="hexagon">
            <a:avLst>
              <a:gd fmla="val 28678" name="adj"/>
              <a:gd fmla="val 115470" name="vf"/>
            </a:avLst>
          </a:pr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9"/>
          <p:cNvSpPr/>
          <p:nvPr/>
        </p:nvSpPr>
        <p:spPr>
          <a:xfrm flipH="1" rot="10800000">
            <a:off x="7821348" y="2935400"/>
            <a:ext cx="819900" cy="7098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9"/>
          <p:cNvSpPr/>
          <p:nvPr/>
        </p:nvSpPr>
        <p:spPr>
          <a:xfrm flipH="1" rot="10800000">
            <a:off x="8486775" y="3512175"/>
            <a:ext cx="358800" cy="310500"/>
          </a:xfrm>
          <a:prstGeom prst="hexagon">
            <a:avLst>
              <a:gd fmla="val 28678" name="adj"/>
              <a:gd fmla="val 115470" name="vf"/>
            </a:avLst>
          </a:prstGeom>
          <a:noFill/>
          <a:ln cap="flat" cmpd="sng" w="1905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9"/>
          <p:cNvSpPr/>
          <p:nvPr/>
        </p:nvSpPr>
        <p:spPr>
          <a:xfrm>
            <a:off x="8772688" y="4461808"/>
            <a:ext cx="248073" cy="248058"/>
          </a:xfrm>
          <a:custGeom>
            <a:rect b="b" l="l" r="r" t="t"/>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12" name="Google Shape;312;p9"/>
          <p:cNvGrpSpPr/>
          <p:nvPr/>
        </p:nvGrpSpPr>
        <p:grpSpPr>
          <a:xfrm>
            <a:off x="7354067" y="3426715"/>
            <a:ext cx="455624" cy="437054"/>
            <a:chOff x="5241175" y="4959100"/>
            <a:chExt cx="539775" cy="517775"/>
          </a:xfrm>
        </p:grpSpPr>
        <p:sp>
          <p:nvSpPr>
            <p:cNvPr id="313" name="Google Shape;313;p9"/>
            <p:cNvSpPr/>
            <p:nvPr/>
          </p:nvSpPr>
          <p:spPr>
            <a:xfrm>
              <a:off x="5575150" y="4959100"/>
              <a:ext cx="161225" cy="178300"/>
            </a:xfrm>
            <a:custGeom>
              <a:rect b="b" l="l" r="r" t="t"/>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9"/>
            <p:cNvSpPr/>
            <p:nvPr/>
          </p:nvSpPr>
          <p:spPr>
            <a:xfrm>
              <a:off x="5330925" y="4985350"/>
              <a:ext cx="128250" cy="148400"/>
            </a:xfrm>
            <a:custGeom>
              <a:rect b="b" l="l" r="r" t="t"/>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9"/>
            <p:cNvSpPr/>
            <p:nvPr/>
          </p:nvSpPr>
          <p:spPr>
            <a:xfrm>
              <a:off x="5241175" y="5241175"/>
              <a:ext cx="180125" cy="109325"/>
            </a:xfrm>
            <a:custGeom>
              <a:rect b="b" l="l" r="r" t="t"/>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9"/>
            <p:cNvSpPr/>
            <p:nvPr/>
          </p:nvSpPr>
          <p:spPr>
            <a:xfrm>
              <a:off x="5461575" y="5316900"/>
              <a:ext cx="89175" cy="159975"/>
            </a:xfrm>
            <a:custGeom>
              <a:rect b="b" l="l" r="r" t="t"/>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9"/>
            <p:cNvSpPr/>
            <p:nvPr/>
          </p:nvSpPr>
          <p:spPr>
            <a:xfrm>
              <a:off x="5619100" y="5194175"/>
              <a:ext cx="161850" cy="89775"/>
            </a:xfrm>
            <a:custGeom>
              <a:rect b="b" l="l" r="r" t="t"/>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9"/>
            <p:cNvSpPr/>
            <p:nvPr/>
          </p:nvSpPr>
          <p:spPr>
            <a:xfrm>
              <a:off x="5420075" y="5116000"/>
              <a:ext cx="189300" cy="189925"/>
            </a:xfrm>
            <a:custGeom>
              <a:rect b="b" l="l" r="r" t="t"/>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19" name="Google Shape;319;p9"/>
          <p:cNvSpPr/>
          <p:nvPr/>
        </p:nvSpPr>
        <p:spPr>
          <a:xfrm>
            <a:off x="8081326" y="3153875"/>
            <a:ext cx="299952" cy="272838"/>
          </a:xfrm>
          <a:custGeom>
            <a:rect b="b" l="l" r="r" t="t"/>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9"/>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21" name="Shape 321"/>
        <p:cNvGrpSpPr/>
        <p:nvPr/>
      </p:nvGrpSpPr>
      <p:grpSpPr>
        <a:xfrm>
          <a:off x="0" y="0"/>
          <a:ext cx="0" cy="0"/>
          <a:chOff x="0" y="0"/>
          <a:chExt cx="0" cy="0"/>
        </a:xfrm>
      </p:grpSpPr>
      <p:sp>
        <p:nvSpPr>
          <p:cNvPr id="322" name="Google Shape;322;p10"/>
          <p:cNvSpPr/>
          <p:nvPr/>
        </p:nvSpPr>
        <p:spPr>
          <a:xfrm flipH="1" rot="10800000">
            <a:off x="8218352" y="4121459"/>
            <a:ext cx="685200" cy="593400"/>
          </a:xfrm>
          <a:custGeom>
            <a:rect b="b" l="l" r="r" t="t"/>
            <a:pathLst>
              <a:path extrusionOk="0" h="120000" w="12000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3393E2"/>
              </a:gs>
              <a:gs pos="100000">
                <a:srgbClr val="00E2C7"/>
              </a:gs>
            </a:gsLst>
            <a:lin ang="6983783" scaled="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323" name="Google Shape;323;p10"/>
          <p:cNvSpPr/>
          <p:nvPr/>
        </p:nvSpPr>
        <p:spPr>
          <a:xfrm rot="5400000">
            <a:off x="388487" y="105212"/>
            <a:ext cx="944100" cy="10902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324" name="Google Shape;324;p10"/>
          <p:cNvSpPr/>
          <p:nvPr/>
        </p:nvSpPr>
        <p:spPr>
          <a:xfrm flipH="1" rot="10800000">
            <a:off x="-123825" y="847791"/>
            <a:ext cx="674400" cy="584400"/>
          </a:xfrm>
          <a:prstGeom prst="hexagon">
            <a:avLst>
              <a:gd fmla="val 28678" name="adj"/>
              <a:gd fmla="val 115470" name="vf"/>
            </a:avLst>
          </a:prstGeom>
          <a:noFill/>
          <a:ln cap="flat" cmpd="sng" w="9525">
            <a:solidFill>
              <a:srgbClr val="19BBD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10"/>
          <p:cNvSpPr/>
          <p:nvPr/>
        </p:nvSpPr>
        <p:spPr>
          <a:xfrm flipH="1" rot="10800000">
            <a:off x="503116" y="1161450"/>
            <a:ext cx="352800" cy="3054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10"/>
          <p:cNvSpPr/>
          <p:nvPr/>
        </p:nvSpPr>
        <p:spPr>
          <a:xfrm flipH="1" rot="10800000">
            <a:off x="1208424" y="-131812"/>
            <a:ext cx="674400" cy="584400"/>
          </a:xfrm>
          <a:prstGeom prst="hexagon">
            <a:avLst>
              <a:gd fmla="val 28678" name="adj"/>
              <a:gd fmla="val 115470" name="vf"/>
            </a:avLst>
          </a:prstGeom>
          <a:noFill/>
          <a:ln cap="flat" cmpd="sng" w="76200">
            <a:solidFill>
              <a:srgbClr val="184769"/>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10"/>
          <p:cNvSpPr/>
          <p:nvPr/>
        </p:nvSpPr>
        <p:spPr>
          <a:xfrm flipH="1" rot="10800000">
            <a:off x="247753" y="49693"/>
            <a:ext cx="295200" cy="255600"/>
          </a:xfrm>
          <a:prstGeom prst="hexagon">
            <a:avLst>
              <a:gd fmla="val 28678" name="adj"/>
              <a:gd fmla="val 115470" name="vf"/>
            </a:avLst>
          </a:prstGeom>
          <a:solidFill>
            <a:srgbClr val="00E1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0"/>
          <p:cNvSpPr/>
          <p:nvPr/>
        </p:nvSpPr>
        <p:spPr>
          <a:xfrm flipH="1" rot="10800000">
            <a:off x="8763568" y="4485979"/>
            <a:ext cx="543000" cy="470400"/>
          </a:xfrm>
          <a:prstGeom prst="hexagon">
            <a:avLst>
              <a:gd fmla="val 28678" name="adj"/>
              <a:gd fmla="val 115470" name="vf"/>
            </a:avLst>
          </a:prstGeom>
          <a:noFill/>
          <a:ln cap="flat" cmpd="sng" w="9525">
            <a:solidFill>
              <a:srgbClr val="1847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0"/>
          <p:cNvSpPr/>
          <p:nvPr/>
        </p:nvSpPr>
        <p:spPr>
          <a:xfrm flipH="1" rot="10800000">
            <a:off x="8523810" y="4741100"/>
            <a:ext cx="284100" cy="245700"/>
          </a:xfrm>
          <a:prstGeom prst="hexagon">
            <a:avLst>
              <a:gd fmla="val 28678" name="adj"/>
              <a:gd fmla="val 115470" name="vf"/>
            </a:avLst>
          </a:prstGeom>
          <a:solidFill>
            <a:srgbClr val="3292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0"/>
          <p:cNvSpPr/>
          <p:nvPr/>
        </p:nvSpPr>
        <p:spPr>
          <a:xfrm flipH="1" rot="10800000">
            <a:off x="8322785" y="3628023"/>
            <a:ext cx="543000" cy="470100"/>
          </a:xfrm>
          <a:prstGeom prst="hexagon">
            <a:avLst>
              <a:gd fmla="val 28678" name="adj"/>
              <a:gd fmla="val 115470" name="vf"/>
            </a:avLst>
          </a:prstGeom>
          <a:solidFill>
            <a:srgbClr val="1847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10"/>
          <p:cNvSpPr/>
          <p:nvPr/>
        </p:nvSpPr>
        <p:spPr>
          <a:xfrm flipH="1" rot="10800000">
            <a:off x="8763569" y="4009882"/>
            <a:ext cx="237600" cy="205800"/>
          </a:xfrm>
          <a:prstGeom prst="hexagon">
            <a:avLst>
              <a:gd fmla="val 28678" name="adj"/>
              <a:gd fmla="val 115470" name="vf"/>
            </a:avLst>
          </a:prstGeom>
          <a:noFill/>
          <a:ln cap="flat" cmpd="sng" w="1905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0"/>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rgbClr val="0E293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732700" y="1735600"/>
            <a:ext cx="4944300" cy="6453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1pPr>
            <a:lvl2pPr lvl="1">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2pPr>
            <a:lvl3pPr lvl="2">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3pPr>
            <a:lvl4pPr lvl="3">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4pPr>
            <a:lvl5pPr lvl="4">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5pPr>
            <a:lvl6pPr lvl="5">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6pPr>
            <a:lvl7pPr lvl="6">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7pPr>
            <a:lvl8pPr lvl="7">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8pPr>
            <a:lvl9pPr lvl="8">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9pPr>
          </a:lstStyle>
          <a:p/>
        </p:txBody>
      </p:sp>
      <p:sp>
        <p:nvSpPr>
          <p:cNvPr id="7" name="Google Shape;7;p1"/>
          <p:cNvSpPr txBox="1"/>
          <p:nvPr>
            <p:ph idx="1" type="body"/>
          </p:nvPr>
        </p:nvSpPr>
        <p:spPr>
          <a:xfrm>
            <a:off x="1732700" y="2255125"/>
            <a:ext cx="4944300" cy="1659900"/>
          </a:xfrm>
          <a:prstGeom prst="rect">
            <a:avLst/>
          </a:prstGeom>
          <a:noFill/>
          <a:ln>
            <a:noFill/>
          </a:ln>
        </p:spPr>
        <p:txBody>
          <a:bodyPr anchorCtr="0" anchor="t" bIns="91425" lIns="91425" spcFirstLastPara="1" rIns="91425" wrap="square" tIns="91425">
            <a:noAutofit/>
          </a:bodyPr>
          <a:lstStyle>
            <a:lvl1pPr indent="-317500" lvl="0" marL="457200">
              <a:spcBef>
                <a:spcPts val="600"/>
              </a:spcBef>
              <a:spcAft>
                <a:spcPts val="0"/>
              </a:spcAft>
              <a:buClr>
                <a:srgbClr val="19BBD5"/>
              </a:buClr>
              <a:buSzPts val="1400"/>
              <a:buFont typeface="Muli"/>
              <a:buChar char="◇"/>
              <a:defRPr>
                <a:solidFill>
                  <a:srgbClr val="C6DAEC"/>
                </a:solidFill>
                <a:latin typeface="Muli"/>
                <a:ea typeface="Muli"/>
                <a:cs typeface="Muli"/>
                <a:sym typeface="Muli"/>
              </a:defRPr>
            </a:lvl1pPr>
            <a:lvl2pPr indent="-317500" lvl="1" marL="914400">
              <a:spcBef>
                <a:spcPts val="0"/>
              </a:spcBef>
              <a:spcAft>
                <a:spcPts val="0"/>
              </a:spcAft>
              <a:buClr>
                <a:srgbClr val="19BBD5"/>
              </a:buClr>
              <a:buSzPts val="1400"/>
              <a:buFont typeface="Muli"/>
              <a:buChar char="￭"/>
              <a:defRPr>
                <a:solidFill>
                  <a:srgbClr val="C6DAEC"/>
                </a:solidFill>
                <a:latin typeface="Muli"/>
                <a:ea typeface="Muli"/>
                <a:cs typeface="Muli"/>
                <a:sym typeface="Muli"/>
              </a:defRPr>
            </a:lvl2pPr>
            <a:lvl3pPr indent="-317500" lvl="2" marL="1371600">
              <a:spcBef>
                <a:spcPts val="0"/>
              </a:spcBef>
              <a:spcAft>
                <a:spcPts val="0"/>
              </a:spcAft>
              <a:buClr>
                <a:srgbClr val="19BBD5"/>
              </a:buClr>
              <a:buSzPts val="1400"/>
              <a:buFont typeface="Muli"/>
              <a:buChar char="￮"/>
              <a:defRPr>
                <a:solidFill>
                  <a:srgbClr val="C6DAEC"/>
                </a:solidFill>
                <a:latin typeface="Muli"/>
                <a:ea typeface="Muli"/>
                <a:cs typeface="Muli"/>
                <a:sym typeface="Muli"/>
              </a:defRPr>
            </a:lvl3pPr>
            <a:lvl4pPr indent="-317500" lvl="3" marL="1828800">
              <a:spcBef>
                <a:spcPts val="0"/>
              </a:spcBef>
              <a:spcAft>
                <a:spcPts val="0"/>
              </a:spcAft>
              <a:buClr>
                <a:srgbClr val="19BBD5"/>
              </a:buClr>
              <a:buSzPts val="1400"/>
              <a:buFont typeface="Muli"/>
              <a:buChar char="●"/>
              <a:defRPr>
                <a:solidFill>
                  <a:srgbClr val="C6DAEC"/>
                </a:solidFill>
                <a:latin typeface="Muli"/>
                <a:ea typeface="Muli"/>
                <a:cs typeface="Muli"/>
                <a:sym typeface="Muli"/>
              </a:defRPr>
            </a:lvl4pPr>
            <a:lvl5pPr indent="-317500" lvl="4" marL="2286000">
              <a:spcBef>
                <a:spcPts val="0"/>
              </a:spcBef>
              <a:spcAft>
                <a:spcPts val="0"/>
              </a:spcAft>
              <a:buClr>
                <a:srgbClr val="19BBD5"/>
              </a:buClr>
              <a:buSzPts val="1400"/>
              <a:buFont typeface="Muli"/>
              <a:buChar char="○"/>
              <a:defRPr>
                <a:solidFill>
                  <a:srgbClr val="C6DAEC"/>
                </a:solidFill>
                <a:latin typeface="Muli"/>
                <a:ea typeface="Muli"/>
                <a:cs typeface="Muli"/>
                <a:sym typeface="Muli"/>
              </a:defRPr>
            </a:lvl5pPr>
            <a:lvl6pPr indent="-317500" lvl="5" marL="2743200">
              <a:spcBef>
                <a:spcPts val="0"/>
              </a:spcBef>
              <a:spcAft>
                <a:spcPts val="0"/>
              </a:spcAft>
              <a:buClr>
                <a:srgbClr val="C6DAEC"/>
              </a:buClr>
              <a:buSzPts val="1400"/>
              <a:buFont typeface="Muli"/>
              <a:buChar char="■"/>
              <a:defRPr>
                <a:solidFill>
                  <a:srgbClr val="C6DAEC"/>
                </a:solidFill>
                <a:latin typeface="Muli"/>
                <a:ea typeface="Muli"/>
                <a:cs typeface="Muli"/>
                <a:sym typeface="Muli"/>
              </a:defRPr>
            </a:lvl6pPr>
            <a:lvl7pPr indent="-317500" lvl="6" marL="3200400">
              <a:spcBef>
                <a:spcPts val="0"/>
              </a:spcBef>
              <a:spcAft>
                <a:spcPts val="0"/>
              </a:spcAft>
              <a:buClr>
                <a:srgbClr val="C6DAEC"/>
              </a:buClr>
              <a:buSzPts val="1400"/>
              <a:buFont typeface="Muli"/>
              <a:buChar char="●"/>
              <a:defRPr>
                <a:solidFill>
                  <a:srgbClr val="C6DAEC"/>
                </a:solidFill>
                <a:latin typeface="Muli"/>
                <a:ea typeface="Muli"/>
                <a:cs typeface="Muli"/>
                <a:sym typeface="Muli"/>
              </a:defRPr>
            </a:lvl7pPr>
            <a:lvl8pPr indent="-317500" lvl="7" marL="3657600">
              <a:spcBef>
                <a:spcPts val="0"/>
              </a:spcBef>
              <a:spcAft>
                <a:spcPts val="0"/>
              </a:spcAft>
              <a:buClr>
                <a:srgbClr val="C6DAEC"/>
              </a:buClr>
              <a:buSzPts val="1400"/>
              <a:buFont typeface="Muli"/>
              <a:buChar char="○"/>
              <a:defRPr>
                <a:solidFill>
                  <a:srgbClr val="C6DAEC"/>
                </a:solidFill>
                <a:latin typeface="Muli"/>
                <a:ea typeface="Muli"/>
                <a:cs typeface="Muli"/>
                <a:sym typeface="Muli"/>
              </a:defRPr>
            </a:lvl8pPr>
            <a:lvl9pPr indent="-317500" lvl="8" marL="4114800">
              <a:spcBef>
                <a:spcPts val="0"/>
              </a:spcBef>
              <a:spcAft>
                <a:spcPts val="0"/>
              </a:spcAft>
              <a:buClr>
                <a:srgbClr val="C6DAEC"/>
              </a:buClr>
              <a:buSzPts val="1400"/>
              <a:buFont typeface="Muli"/>
              <a:buChar char="■"/>
              <a:defRPr>
                <a:solidFill>
                  <a:srgbClr val="C6DAEC"/>
                </a:solidFill>
                <a:latin typeface="Muli"/>
                <a:ea typeface="Muli"/>
                <a:cs typeface="Muli"/>
                <a:sym typeface="Muli"/>
              </a:defRPr>
            </a:lvl9pPr>
          </a:lstStyle>
          <a:p/>
        </p:txBody>
      </p:sp>
      <p:sp>
        <p:nvSpPr>
          <p:cNvPr id="8" name="Google Shape;8;p1"/>
          <p:cNvSpPr txBox="1"/>
          <p:nvPr>
            <p:ph idx="12" type="sldNum"/>
          </p:nvPr>
        </p:nvSpPr>
        <p:spPr>
          <a:xfrm>
            <a:off x="13557" y="4785525"/>
            <a:ext cx="548700" cy="357900"/>
          </a:xfrm>
          <a:prstGeom prst="rect">
            <a:avLst/>
          </a:prstGeom>
          <a:noFill/>
          <a:ln>
            <a:noFill/>
          </a:ln>
        </p:spPr>
        <p:txBody>
          <a:bodyPr anchorCtr="0" anchor="t" bIns="91425" lIns="91425" spcFirstLastPara="1" rIns="91425" wrap="square" tIns="91425">
            <a:noAutofit/>
          </a:bodyPr>
          <a:lstStyle>
            <a:lvl1pPr lvl="0">
              <a:buNone/>
              <a:defRPr sz="1200">
                <a:solidFill>
                  <a:srgbClr val="19BBD5"/>
                </a:solidFill>
                <a:latin typeface="Nixie One"/>
                <a:ea typeface="Nixie One"/>
                <a:cs typeface="Nixie One"/>
                <a:sym typeface="Nixie One"/>
              </a:defRPr>
            </a:lvl1pPr>
            <a:lvl2pPr lvl="1">
              <a:buNone/>
              <a:defRPr sz="1200">
                <a:solidFill>
                  <a:srgbClr val="19BBD5"/>
                </a:solidFill>
                <a:latin typeface="Nixie One"/>
                <a:ea typeface="Nixie One"/>
                <a:cs typeface="Nixie One"/>
                <a:sym typeface="Nixie One"/>
              </a:defRPr>
            </a:lvl2pPr>
            <a:lvl3pPr lvl="2">
              <a:buNone/>
              <a:defRPr sz="1200">
                <a:solidFill>
                  <a:srgbClr val="19BBD5"/>
                </a:solidFill>
                <a:latin typeface="Nixie One"/>
                <a:ea typeface="Nixie One"/>
                <a:cs typeface="Nixie One"/>
                <a:sym typeface="Nixie One"/>
              </a:defRPr>
            </a:lvl3pPr>
            <a:lvl4pPr lvl="3">
              <a:buNone/>
              <a:defRPr sz="1200">
                <a:solidFill>
                  <a:srgbClr val="19BBD5"/>
                </a:solidFill>
                <a:latin typeface="Nixie One"/>
                <a:ea typeface="Nixie One"/>
                <a:cs typeface="Nixie One"/>
                <a:sym typeface="Nixie One"/>
              </a:defRPr>
            </a:lvl4pPr>
            <a:lvl5pPr lvl="4">
              <a:buNone/>
              <a:defRPr sz="1200">
                <a:solidFill>
                  <a:srgbClr val="19BBD5"/>
                </a:solidFill>
                <a:latin typeface="Nixie One"/>
                <a:ea typeface="Nixie One"/>
                <a:cs typeface="Nixie One"/>
                <a:sym typeface="Nixie One"/>
              </a:defRPr>
            </a:lvl5pPr>
            <a:lvl6pPr lvl="5">
              <a:buNone/>
              <a:defRPr sz="1200">
                <a:solidFill>
                  <a:srgbClr val="19BBD5"/>
                </a:solidFill>
                <a:latin typeface="Nixie One"/>
                <a:ea typeface="Nixie One"/>
                <a:cs typeface="Nixie One"/>
                <a:sym typeface="Nixie One"/>
              </a:defRPr>
            </a:lvl6pPr>
            <a:lvl7pPr lvl="6">
              <a:buNone/>
              <a:defRPr sz="1200">
                <a:solidFill>
                  <a:srgbClr val="19BBD5"/>
                </a:solidFill>
                <a:latin typeface="Nixie One"/>
                <a:ea typeface="Nixie One"/>
                <a:cs typeface="Nixie One"/>
                <a:sym typeface="Nixie One"/>
              </a:defRPr>
            </a:lvl7pPr>
            <a:lvl8pPr lvl="7">
              <a:buNone/>
              <a:defRPr sz="1200">
                <a:solidFill>
                  <a:srgbClr val="19BBD5"/>
                </a:solidFill>
                <a:latin typeface="Nixie One"/>
                <a:ea typeface="Nixie One"/>
                <a:cs typeface="Nixie One"/>
                <a:sym typeface="Nixie One"/>
              </a:defRPr>
            </a:lvl8pPr>
            <a:lvl9pPr lvl="8">
              <a:buNone/>
              <a:defRPr sz="1200">
                <a:solidFill>
                  <a:srgbClr val="19BBD5"/>
                </a:solidFill>
                <a:latin typeface="Nixie One"/>
                <a:ea typeface="Nixie One"/>
                <a:cs typeface="Nixie One"/>
                <a:sym typeface="Nixie One"/>
              </a:defRPr>
            </a:lvl9pPr>
          </a:lstStyle>
          <a:p>
            <a:pPr indent="0" lvl="0" marL="0" rtl="0" algn="l">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 Id="rId3" Type="http://schemas.openxmlformats.org/officeDocument/2006/relationships/image" Target="../media/image7.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 Id="rId3" Type="http://schemas.openxmlformats.org/officeDocument/2006/relationships/image" Target="../media/image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 Id="rId3" Type="http://schemas.openxmlformats.org/officeDocument/2006/relationships/image" Target="../media/image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3.xml"/><Relationship Id="rId3" Type="http://schemas.openxmlformats.org/officeDocument/2006/relationships/hyperlink" Target="https://docs.google.com/document/d/1Bl8aLHm5Pxt5thZ6n261F4lQchPvA0wRrcx3x3tRKvA/edit"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11"/>
          <p:cNvSpPr txBox="1"/>
          <p:nvPr>
            <p:ph type="ctrTitle"/>
          </p:nvPr>
        </p:nvSpPr>
        <p:spPr>
          <a:xfrm>
            <a:off x="1400175" y="1991825"/>
            <a:ext cx="6343500" cy="1159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600">
                <a:solidFill>
                  <a:srgbClr val="2C9DDE"/>
                </a:solidFill>
              </a:rPr>
              <a:t>Analyzing Sex-Biased Gene Expression in Autoimmune Diseases</a:t>
            </a:r>
            <a:endParaRPr sz="3600">
              <a:solidFill>
                <a:srgbClr val="2C9DD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20"/>
          <p:cNvSpPr txBox="1"/>
          <p:nvPr>
            <p:ph idx="4294967295" type="ctrTitle"/>
          </p:nvPr>
        </p:nvSpPr>
        <p:spPr>
          <a:xfrm>
            <a:off x="685800" y="-9"/>
            <a:ext cx="7772400" cy="5143500"/>
          </a:xfrm>
          <a:prstGeom prst="rect">
            <a:avLst/>
          </a:prstGeom>
        </p:spPr>
        <p:txBody>
          <a:bodyPr anchorCtr="0" anchor="ctr" bIns="91425" lIns="91425" spcFirstLastPara="1" rIns="91425" wrap="square" tIns="91425">
            <a:noAutofit/>
          </a:bodyPr>
          <a:lstStyle/>
          <a:p>
            <a:pPr indent="0" lvl="0" marL="0" rtl="0" algn="ctr">
              <a:spcBef>
                <a:spcPts val="600"/>
              </a:spcBef>
              <a:spcAft>
                <a:spcPts val="0"/>
              </a:spcAft>
              <a:buNone/>
            </a:pPr>
            <a:r>
              <a:rPr b="1" lang="en" sz="5000">
                <a:latin typeface="Muli"/>
                <a:ea typeface="Muli"/>
                <a:cs typeface="Muli"/>
                <a:sym typeface="Muli"/>
              </a:rPr>
              <a:t>What are some genes that contribute to the disparity in autoimmune diseases?</a:t>
            </a:r>
            <a:endParaRPr b="1" sz="5000">
              <a:latin typeface="Muli"/>
              <a:ea typeface="Muli"/>
              <a:cs typeface="Muli"/>
              <a:sym typeface="Muli"/>
            </a:endParaRPr>
          </a:p>
        </p:txBody>
      </p:sp>
      <p:sp>
        <p:nvSpPr>
          <p:cNvPr id="415" name="Google Shape;415;p20"/>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21"/>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421" name="Google Shape;421;p21"/>
          <p:cNvSpPr txBox="1"/>
          <p:nvPr>
            <p:ph type="title"/>
          </p:nvPr>
        </p:nvSpPr>
        <p:spPr>
          <a:xfrm>
            <a:off x="1732700" y="857725"/>
            <a:ext cx="70935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Previous Research</a:t>
            </a:r>
            <a:endParaRPr/>
          </a:p>
        </p:txBody>
      </p:sp>
      <p:sp>
        <p:nvSpPr>
          <p:cNvPr id="422" name="Google Shape;422;p21"/>
          <p:cNvSpPr txBox="1"/>
          <p:nvPr>
            <p:ph idx="1" type="body"/>
          </p:nvPr>
        </p:nvSpPr>
        <p:spPr>
          <a:xfrm>
            <a:off x="1732700" y="1701850"/>
            <a:ext cx="5373000" cy="25374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t/>
            </a:r>
            <a:endParaRPr sz="2200">
              <a:solidFill>
                <a:schemeClr val="dk2"/>
              </a:solidFill>
            </a:endParaRPr>
          </a:p>
          <a:p>
            <a:pPr indent="0" lvl="0" marL="0" rtl="0" algn="ctr">
              <a:lnSpc>
                <a:spcPct val="115000"/>
              </a:lnSpc>
              <a:spcBef>
                <a:spcPts val="0"/>
              </a:spcBef>
              <a:spcAft>
                <a:spcPts val="0"/>
              </a:spcAft>
              <a:buNone/>
            </a:pPr>
            <a:r>
              <a:t/>
            </a:r>
            <a:endParaRPr sz="2200">
              <a:solidFill>
                <a:schemeClr val="dk2"/>
              </a:solidFill>
            </a:endParaRPr>
          </a:p>
          <a:p>
            <a:pPr indent="0" lvl="0" marL="0" rtl="0" algn="ctr">
              <a:lnSpc>
                <a:spcPct val="115000"/>
              </a:lnSpc>
              <a:spcBef>
                <a:spcPts val="0"/>
              </a:spcBef>
              <a:spcAft>
                <a:spcPts val="0"/>
              </a:spcAft>
              <a:buNone/>
            </a:pPr>
            <a:r>
              <a:rPr b="1" lang="en" sz="2200">
                <a:solidFill>
                  <a:schemeClr val="dk2"/>
                </a:solidFill>
              </a:rPr>
              <a:t>Hormonal factors</a:t>
            </a:r>
            <a:endParaRPr b="1" sz="2200">
              <a:solidFill>
                <a:schemeClr val="dk2"/>
              </a:solidFill>
            </a:endParaRPr>
          </a:p>
          <a:p>
            <a:pPr indent="0" lvl="0" marL="0" rtl="0" algn="ctr">
              <a:lnSpc>
                <a:spcPct val="115000"/>
              </a:lnSpc>
              <a:spcBef>
                <a:spcPts val="0"/>
              </a:spcBef>
              <a:spcAft>
                <a:spcPts val="0"/>
              </a:spcAft>
              <a:buNone/>
            </a:pPr>
            <a:r>
              <a:t/>
            </a:r>
            <a:endParaRPr sz="22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22"/>
          <p:cNvSpPr txBox="1"/>
          <p:nvPr>
            <p:ph type="ctrTitle"/>
          </p:nvPr>
        </p:nvSpPr>
        <p:spPr>
          <a:xfrm>
            <a:off x="2627925" y="1991850"/>
            <a:ext cx="64143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t>Method and Materials</a:t>
            </a:r>
            <a:endParaRPr sz="4800"/>
          </a:p>
        </p:txBody>
      </p:sp>
      <p:sp>
        <p:nvSpPr>
          <p:cNvPr id="428" name="Google Shape;428;p22"/>
          <p:cNvSpPr txBox="1"/>
          <p:nvPr/>
        </p:nvSpPr>
        <p:spPr>
          <a:xfrm>
            <a:off x="409575" y="1676400"/>
            <a:ext cx="2067000" cy="1771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800">
                <a:solidFill>
                  <a:srgbClr val="FFFFFF"/>
                </a:solidFill>
                <a:latin typeface="Nixie One"/>
                <a:ea typeface="Nixie One"/>
                <a:cs typeface="Nixie One"/>
                <a:sym typeface="Nixie One"/>
              </a:rPr>
              <a:t>2</a:t>
            </a:r>
            <a:endParaRPr b="1">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23"/>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pic>
        <p:nvPicPr>
          <p:cNvPr id="434" name="Google Shape;434;p23"/>
          <p:cNvPicPr preferRelativeResize="0"/>
          <p:nvPr/>
        </p:nvPicPr>
        <p:blipFill>
          <a:blip r:embed="rId3">
            <a:alphaModFix/>
          </a:blip>
          <a:stretch>
            <a:fillRect/>
          </a:stretch>
        </p:blipFill>
        <p:spPr>
          <a:xfrm>
            <a:off x="3619507" y="1124713"/>
            <a:ext cx="1905000" cy="1476375"/>
          </a:xfrm>
          <a:prstGeom prst="rect">
            <a:avLst/>
          </a:prstGeom>
          <a:noFill/>
          <a:ln>
            <a:noFill/>
          </a:ln>
        </p:spPr>
      </p:pic>
      <p:sp>
        <p:nvSpPr>
          <p:cNvPr id="435" name="Google Shape;435;p23"/>
          <p:cNvSpPr txBox="1"/>
          <p:nvPr>
            <p:ph type="title"/>
          </p:nvPr>
        </p:nvSpPr>
        <p:spPr>
          <a:xfrm>
            <a:off x="2099850" y="3507725"/>
            <a:ext cx="4944300" cy="64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RStudio - to compute statistically</a:t>
            </a: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sp>
        <p:nvSpPr>
          <p:cNvPr id="440" name="Google Shape;440;p24"/>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441" name="Google Shape;441;p24"/>
          <p:cNvSpPr txBox="1"/>
          <p:nvPr>
            <p:ph type="title"/>
          </p:nvPr>
        </p:nvSpPr>
        <p:spPr>
          <a:xfrm>
            <a:off x="1732700" y="857725"/>
            <a:ext cx="70935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Dataset</a:t>
            </a:r>
            <a:endParaRPr/>
          </a:p>
        </p:txBody>
      </p:sp>
      <p:sp>
        <p:nvSpPr>
          <p:cNvPr id="442" name="Google Shape;442;p24"/>
          <p:cNvSpPr txBox="1"/>
          <p:nvPr>
            <p:ph idx="1" type="body"/>
          </p:nvPr>
        </p:nvSpPr>
        <p:spPr>
          <a:xfrm>
            <a:off x="1732700" y="1503025"/>
            <a:ext cx="5373000" cy="2537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Database containing information about donors</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Sex</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Race</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Age</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Ethnicity</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Count of immune cells per 1 million transcripts </a:t>
            </a:r>
            <a:endParaRPr sz="1800">
              <a:solidFill>
                <a:schemeClr val="dk2"/>
              </a:solidFill>
            </a:endParaRPr>
          </a:p>
          <a:p>
            <a:pPr indent="-342900" lvl="0" marL="457200" rtl="0" algn="l">
              <a:lnSpc>
                <a:spcPct val="115000"/>
              </a:lnSpc>
              <a:spcBef>
                <a:spcPts val="0"/>
              </a:spcBef>
              <a:spcAft>
                <a:spcPts val="0"/>
              </a:spcAft>
              <a:buClr>
                <a:schemeClr val="dk2"/>
              </a:buClr>
              <a:buSzPts val="1800"/>
              <a:buChar char="◇"/>
            </a:pPr>
            <a:r>
              <a:rPr lang="en" sz="1800">
                <a:solidFill>
                  <a:schemeClr val="dk2"/>
                </a:solidFill>
              </a:rPr>
              <a:t>14 donors were tested again after a varied amount of days</a:t>
            </a:r>
            <a:endParaRPr sz="1800">
              <a:solidFill>
                <a:schemeClr val="dk2"/>
              </a:solidFill>
            </a:endParaRPr>
          </a:p>
          <a:p>
            <a:pPr indent="-342900" lvl="0" marL="457200" rtl="0" algn="l">
              <a:lnSpc>
                <a:spcPct val="115000"/>
              </a:lnSpc>
              <a:spcBef>
                <a:spcPts val="0"/>
              </a:spcBef>
              <a:spcAft>
                <a:spcPts val="0"/>
              </a:spcAft>
              <a:buClr>
                <a:schemeClr val="dk2"/>
              </a:buClr>
              <a:buSzPts val="1800"/>
              <a:buChar char="◇"/>
            </a:pPr>
            <a:r>
              <a:rPr lang="en" sz="1800">
                <a:solidFill>
                  <a:schemeClr val="dk2"/>
                </a:solidFill>
              </a:rPr>
              <a:t>Collected by using RNA-Seq</a:t>
            </a:r>
            <a:endParaRPr sz="1800">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sp>
        <p:nvSpPr>
          <p:cNvPr id="447" name="Google Shape;447;p25"/>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pic>
        <p:nvPicPr>
          <p:cNvPr id="448" name="Google Shape;448;p25"/>
          <p:cNvPicPr preferRelativeResize="0"/>
          <p:nvPr/>
        </p:nvPicPr>
        <p:blipFill>
          <a:blip r:embed="rId3">
            <a:alphaModFix/>
          </a:blip>
          <a:stretch>
            <a:fillRect/>
          </a:stretch>
        </p:blipFill>
        <p:spPr>
          <a:xfrm>
            <a:off x="0" y="0"/>
            <a:ext cx="9143999" cy="51435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p26"/>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454" name="Google Shape;454;p26"/>
          <p:cNvSpPr txBox="1"/>
          <p:nvPr>
            <p:ph type="title"/>
          </p:nvPr>
        </p:nvSpPr>
        <p:spPr>
          <a:xfrm>
            <a:off x="1732700" y="857725"/>
            <a:ext cx="70935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RNA-Seq</a:t>
            </a:r>
            <a:endParaRPr/>
          </a:p>
        </p:txBody>
      </p:sp>
      <p:sp>
        <p:nvSpPr>
          <p:cNvPr id="455" name="Google Shape;455;p26"/>
          <p:cNvSpPr txBox="1"/>
          <p:nvPr>
            <p:ph idx="1" type="body"/>
          </p:nvPr>
        </p:nvSpPr>
        <p:spPr>
          <a:xfrm>
            <a:off x="1732700" y="1987125"/>
            <a:ext cx="4944300" cy="2537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Sequencing technique to </a:t>
            </a:r>
            <a:r>
              <a:rPr lang="en" sz="1800">
                <a:solidFill>
                  <a:schemeClr val="dk2"/>
                </a:solidFill>
              </a:rPr>
              <a:t>quantify</a:t>
            </a:r>
            <a:r>
              <a:rPr lang="en" sz="1800">
                <a:solidFill>
                  <a:schemeClr val="dk2"/>
                </a:solidFill>
              </a:rPr>
              <a:t> the RNA in a biological sample</a:t>
            </a:r>
            <a:endParaRPr sz="1800">
              <a:solidFill>
                <a:schemeClr val="dk2"/>
              </a:solidFill>
            </a:endParaRPr>
          </a:p>
          <a:p>
            <a:pPr indent="0" lvl="0" marL="0" rtl="0" algn="l">
              <a:lnSpc>
                <a:spcPct val="115000"/>
              </a:lnSpc>
              <a:spcBef>
                <a:spcPts val="0"/>
              </a:spcBef>
              <a:spcAft>
                <a:spcPts val="0"/>
              </a:spcAft>
              <a:buNone/>
            </a:pPr>
            <a:r>
              <a:t/>
            </a:r>
            <a:endParaRPr sz="1800">
              <a:solidFill>
                <a:schemeClr val="dk2"/>
              </a:solidFill>
            </a:endParaRPr>
          </a:p>
          <a:p>
            <a:pPr indent="-342900" lvl="0" marL="457200" rtl="0" algn="l">
              <a:lnSpc>
                <a:spcPct val="115000"/>
              </a:lnSpc>
              <a:spcBef>
                <a:spcPts val="0"/>
              </a:spcBef>
              <a:spcAft>
                <a:spcPts val="0"/>
              </a:spcAft>
              <a:buClr>
                <a:schemeClr val="dk2"/>
              </a:buClr>
              <a:buSzPts val="1800"/>
              <a:buChar char="◇"/>
            </a:pPr>
            <a:r>
              <a:rPr lang="en" sz="1800">
                <a:solidFill>
                  <a:schemeClr val="dk2"/>
                </a:solidFill>
              </a:rPr>
              <a:t>Used in mapping of zebrafish and African clawed frog</a:t>
            </a:r>
            <a:endParaRPr sz="1800">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27"/>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461" name="Google Shape;461;p27"/>
          <p:cNvSpPr/>
          <p:nvPr/>
        </p:nvSpPr>
        <p:spPr>
          <a:xfrm>
            <a:off x="3841500" y="57250"/>
            <a:ext cx="1461000" cy="648300"/>
          </a:xfrm>
          <a:prstGeom prst="roundRect">
            <a:avLst>
              <a:gd fmla="val 16667" name="adj"/>
            </a:avLst>
          </a:prstGeom>
          <a:solidFill>
            <a:schemeClr val="dk2"/>
          </a:solid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mRNA</a:t>
            </a:r>
            <a:endParaRPr sz="1300">
              <a:solidFill>
                <a:schemeClr val="lt2"/>
              </a:solidFill>
              <a:latin typeface="Muli"/>
              <a:ea typeface="Muli"/>
              <a:cs typeface="Muli"/>
              <a:sym typeface="Muli"/>
            </a:endParaRPr>
          </a:p>
        </p:txBody>
      </p:sp>
      <p:sp>
        <p:nvSpPr>
          <p:cNvPr id="462" name="Google Shape;462;p27"/>
          <p:cNvSpPr/>
          <p:nvPr/>
        </p:nvSpPr>
        <p:spPr>
          <a:xfrm>
            <a:off x="3841500" y="928263"/>
            <a:ext cx="1461000" cy="648300"/>
          </a:xfrm>
          <a:prstGeom prst="roundRect">
            <a:avLst>
              <a:gd fmla="val 16667" name="adj"/>
            </a:avLst>
          </a:prstGeom>
          <a:solidFill>
            <a:schemeClr val="dk2"/>
          </a:solid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cDNA</a:t>
            </a:r>
            <a:endParaRPr sz="1300">
              <a:solidFill>
                <a:schemeClr val="lt2"/>
              </a:solidFill>
              <a:latin typeface="Muli"/>
              <a:ea typeface="Muli"/>
              <a:cs typeface="Muli"/>
              <a:sym typeface="Muli"/>
            </a:endParaRPr>
          </a:p>
        </p:txBody>
      </p:sp>
      <p:sp>
        <p:nvSpPr>
          <p:cNvPr id="463" name="Google Shape;463;p27"/>
          <p:cNvSpPr/>
          <p:nvPr/>
        </p:nvSpPr>
        <p:spPr>
          <a:xfrm>
            <a:off x="3841500" y="1799275"/>
            <a:ext cx="1461000" cy="648300"/>
          </a:xfrm>
          <a:prstGeom prst="roundRect">
            <a:avLst>
              <a:gd fmla="val 16667" name="adj"/>
            </a:avLst>
          </a:prstGeom>
          <a:solidFill>
            <a:schemeClr val="dk2"/>
          </a:solid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Sequencing adapters are added</a:t>
            </a:r>
            <a:endParaRPr sz="1300">
              <a:solidFill>
                <a:schemeClr val="lt2"/>
              </a:solidFill>
              <a:latin typeface="Muli"/>
              <a:ea typeface="Muli"/>
              <a:cs typeface="Muli"/>
              <a:sym typeface="Muli"/>
            </a:endParaRPr>
          </a:p>
        </p:txBody>
      </p:sp>
      <p:sp>
        <p:nvSpPr>
          <p:cNvPr id="464" name="Google Shape;464;p27"/>
          <p:cNvSpPr/>
          <p:nvPr/>
        </p:nvSpPr>
        <p:spPr>
          <a:xfrm>
            <a:off x="3841500" y="2676763"/>
            <a:ext cx="1461000" cy="648300"/>
          </a:xfrm>
          <a:prstGeom prst="roundRect">
            <a:avLst>
              <a:gd fmla="val 16667" name="adj"/>
            </a:avLst>
          </a:prstGeom>
          <a:solidFill>
            <a:schemeClr val="dk2"/>
          </a:solid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Short sequence is obtained</a:t>
            </a:r>
            <a:endParaRPr sz="1300">
              <a:solidFill>
                <a:schemeClr val="lt2"/>
              </a:solidFill>
              <a:latin typeface="Muli"/>
              <a:ea typeface="Muli"/>
              <a:cs typeface="Muli"/>
              <a:sym typeface="Muli"/>
            </a:endParaRPr>
          </a:p>
        </p:txBody>
      </p:sp>
      <p:sp>
        <p:nvSpPr>
          <p:cNvPr id="465" name="Google Shape;465;p27"/>
          <p:cNvSpPr/>
          <p:nvPr/>
        </p:nvSpPr>
        <p:spPr>
          <a:xfrm>
            <a:off x="1566025" y="3554275"/>
            <a:ext cx="1461000" cy="648300"/>
          </a:xfrm>
          <a:prstGeom prst="roundRect">
            <a:avLst>
              <a:gd fmla="val 16667" name="adj"/>
            </a:avLst>
          </a:prstGeom>
          <a:solidFill>
            <a:schemeClr val="dk2"/>
          </a:solid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Exonic</a:t>
            </a:r>
            <a:r>
              <a:rPr lang="en" sz="1300">
                <a:solidFill>
                  <a:schemeClr val="lt2"/>
                </a:solidFill>
                <a:latin typeface="Muli"/>
                <a:ea typeface="Muli"/>
                <a:cs typeface="Muli"/>
                <a:sym typeface="Muli"/>
              </a:rPr>
              <a:t> reads</a:t>
            </a:r>
            <a:endParaRPr sz="1300">
              <a:solidFill>
                <a:schemeClr val="lt2"/>
              </a:solidFill>
              <a:latin typeface="Muli"/>
              <a:ea typeface="Muli"/>
              <a:cs typeface="Muli"/>
              <a:sym typeface="Muli"/>
            </a:endParaRPr>
          </a:p>
        </p:txBody>
      </p:sp>
      <p:sp>
        <p:nvSpPr>
          <p:cNvPr id="466" name="Google Shape;466;p27"/>
          <p:cNvSpPr/>
          <p:nvPr/>
        </p:nvSpPr>
        <p:spPr>
          <a:xfrm>
            <a:off x="3837175" y="3554275"/>
            <a:ext cx="1461000" cy="648300"/>
          </a:xfrm>
          <a:prstGeom prst="roundRect">
            <a:avLst>
              <a:gd fmla="val 16667" name="adj"/>
            </a:avLst>
          </a:prstGeom>
          <a:solidFill>
            <a:schemeClr val="dk2"/>
          </a:solid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Junction reads</a:t>
            </a:r>
            <a:endParaRPr sz="1300">
              <a:solidFill>
                <a:schemeClr val="lt2"/>
              </a:solidFill>
              <a:latin typeface="Muli"/>
              <a:ea typeface="Muli"/>
              <a:cs typeface="Muli"/>
              <a:sym typeface="Muli"/>
            </a:endParaRPr>
          </a:p>
        </p:txBody>
      </p:sp>
      <p:sp>
        <p:nvSpPr>
          <p:cNvPr id="467" name="Google Shape;467;p27"/>
          <p:cNvSpPr/>
          <p:nvPr/>
        </p:nvSpPr>
        <p:spPr>
          <a:xfrm>
            <a:off x="6108325" y="3554275"/>
            <a:ext cx="1461000" cy="648300"/>
          </a:xfrm>
          <a:prstGeom prst="roundRect">
            <a:avLst>
              <a:gd fmla="val 16667" name="adj"/>
            </a:avLst>
          </a:prstGeom>
          <a:solidFill>
            <a:schemeClr val="dk2"/>
          </a:solid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Poly(A) end reads</a:t>
            </a:r>
            <a:endParaRPr sz="1300">
              <a:solidFill>
                <a:schemeClr val="lt2"/>
              </a:solidFill>
              <a:latin typeface="Muli"/>
              <a:ea typeface="Muli"/>
              <a:cs typeface="Muli"/>
              <a:sym typeface="Muli"/>
            </a:endParaRPr>
          </a:p>
        </p:txBody>
      </p:sp>
      <p:sp>
        <p:nvSpPr>
          <p:cNvPr id="468" name="Google Shape;468;p27"/>
          <p:cNvSpPr/>
          <p:nvPr/>
        </p:nvSpPr>
        <p:spPr>
          <a:xfrm>
            <a:off x="3841500" y="4431775"/>
            <a:ext cx="1461000" cy="648300"/>
          </a:xfrm>
          <a:prstGeom prst="roundRect">
            <a:avLst>
              <a:gd fmla="val 16667" name="adj"/>
            </a:avLst>
          </a:prstGeom>
          <a:solidFill>
            <a:schemeClr val="dk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B</a:t>
            </a:r>
            <a:r>
              <a:rPr lang="en" sz="1300">
                <a:solidFill>
                  <a:schemeClr val="lt2"/>
                </a:solidFill>
                <a:latin typeface="Muli"/>
                <a:ea typeface="Muli"/>
                <a:cs typeface="Muli"/>
                <a:sym typeface="Muli"/>
              </a:rPr>
              <a:t>ase-resolution expression profile </a:t>
            </a:r>
            <a:endParaRPr sz="1300">
              <a:solidFill>
                <a:schemeClr val="lt2"/>
              </a:solidFill>
              <a:latin typeface="Muli"/>
              <a:ea typeface="Muli"/>
              <a:cs typeface="Muli"/>
              <a:sym typeface="Muli"/>
            </a:endParaRPr>
          </a:p>
        </p:txBody>
      </p:sp>
      <p:sp>
        <p:nvSpPr>
          <p:cNvPr id="469" name="Google Shape;469;p27"/>
          <p:cNvSpPr/>
          <p:nvPr/>
        </p:nvSpPr>
        <p:spPr>
          <a:xfrm>
            <a:off x="4412100" y="705550"/>
            <a:ext cx="319800" cy="222600"/>
          </a:xfrm>
          <a:prstGeom prst="downArrow">
            <a:avLst>
              <a:gd fmla="val 50000" name="adj1"/>
              <a:gd fmla="val 50000" name="adj2"/>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7"/>
          <p:cNvSpPr/>
          <p:nvPr/>
        </p:nvSpPr>
        <p:spPr>
          <a:xfrm>
            <a:off x="4412100" y="1579863"/>
            <a:ext cx="319800" cy="222600"/>
          </a:xfrm>
          <a:prstGeom prst="downArrow">
            <a:avLst>
              <a:gd fmla="val 50000" name="adj1"/>
              <a:gd fmla="val 50000" name="adj2"/>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27"/>
          <p:cNvSpPr/>
          <p:nvPr/>
        </p:nvSpPr>
        <p:spPr>
          <a:xfrm>
            <a:off x="4412100" y="2450875"/>
            <a:ext cx="319800" cy="222600"/>
          </a:xfrm>
          <a:prstGeom prst="downArrow">
            <a:avLst>
              <a:gd fmla="val 50000" name="adj1"/>
              <a:gd fmla="val 50000" name="adj2"/>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27"/>
          <p:cNvSpPr/>
          <p:nvPr/>
        </p:nvSpPr>
        <p:spPr>
          <a:xfrm>
            <a:off x="4407775" y="4199375"/>
            <a:ext cx="319800" cy="222600"/>
          </a:xfrm>
          <a:prstGeom prst="downArrow">
            <a:avLst>
              <a:gd fmla="val 50000" name="adj1"/>
              <a:gd fmla="val 50000" name="adj2"/>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7"/>
          <p:cNvSpPr/>
          <p:nvPr/>
        </p:nvSpPr>
        <p:spPr>
          <a:xfrm>
            <a:off x="4407775" y="3325125"/>
            <a:ext cx="319800" cy="222600"/>
          </a:xfrm>
          <a:prstGeom prst="downArrow">
            <a:avLst>
              <a:gd fmla="val 50000" name="adj1"/>
              <a:gd fmla="val 50000" name="adj2"/>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27"/>
          <p:cNvSpPr/>
          <p:nvPr/>
        </p:nvSpPr>
        <p:spPr>
          <a:xfrm rot="4221761">
            <a:off x="3578886" y="3105461"/>
            <a:ext cx="280303" cy="870331"/>
          </a:xfrm>
          <a:prstGeom prst="downArrow">
            <a:avLst>
              <a:gd fmla="val 34031" name="adj1"/>
              <a:gd fmla="val 50000" name="adj2"/>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27"/>
          <p:cNvSpPr/>
          <p:nvPr/>
        </p:nvSpPr>
        <p:spPr>
          <a:xfrm rot="-4147259">
            <a:off x="5209478" y="3105505"/>
            <a:ext cx="280306" cy="870235"/>
          </a:xfrm>
          <a:prstGeom prst="downArrow">
            <a:avLst>
              <a:gd fmla="val 34031" name="adj1"/>
              <a:gd fmla="val 50000" name="adj2"/>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2"/>
                                        </p:tgtEl>
                                        <p:attrNameLst>
                                          <p:attrName>style.visibility</p:attrName>
                                        </p:attrNameLst>
                                      </p:cBhvr>
                                      <p:to>
                                        <p:strVal val="visible"/>
                                      </p:to>
                                    </p:set>
                                    <p:animEffect filter="fade" transition="in">
                                      <p:cBhvr>
                                        <p:cTn dur="1000"/>
                                        <p:tgtEl>
                                          <p:spTgt spid="462"/>
                                        </p:tgtEl>
                                      </p:cBhvr>
                                    </p:animEffect>
                                  </p:childTnLst>
                                </p:cTn>
                              </p:par>
                              <p:par>
                                <p:cTn fill="hold" nodeType="withEffect" presetClass="entr" presetID="10" presetSubtype="0">
                                  <p:stCondLst>
                                    <p:cond delay="0"/>
                                  </p:stCondLst>
                                  <p:childTnLst>
                                    <p:set>
                                      <p:cBhvr>
                                        <p:cTn dur="1" fill="hold">
                                          <p:stCondLst>
                                            <p:cond delay="0"/>
                                          </p:stCondLst>
                                        </p:cTn>
                                        <p:tgtEl>
                                          <p:spTgt spid="469"/>
                                        </p:tgtEl>
                                        <p:attrNameLst>
                                          <p:attrName>style.visibility</p:attrName>
                                        </p:attrNameLst>
                                      </p:cBhvr>
                                      <p:to>
                                        <p:strVal val="visible"/>
                                      </p:to>
                                    </p:set>
                                    <p:animEffect filter="fade" transition="in">
                                      <p:cBhvr>
                                        <p:cTn dur="1000"/>
                                        <p:tgtEl>
                                          <p:spTgt spid="4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gtEl>
                                        <p:attrNameLst>
                                          <p:attrName>style.visibility</p:attrName>
                                        </p:attrNameLst>
                                      </p:cBhvr>
                                      <p:to>
                                        <p:strVal val="visible"/>
                                      </p:to>
                                    </p:set>
                                    <p:animEffect filter="fade" transition="in">
                                      <p:cBhvr>
                                        <p:cTn dur="1000"/>
                                        <p:tgtEl>
                                          <p:spTgt spid="463"/>
                                        </p:tgtEl>
                                      </p:cBhvr>
                                    </p:animEffect>
                                  </p:childTnLst>
                                </p:cTn>
                              </p:par>
                              <p:par>
                                <p:cTn fill="hold" nodeType="withEffect" presetClass="entr" presetID="10" presetSubtype="0">
                                  <p:stCondLst>
                                    <p:cond delay="0"/>
                                  </p:stCondLst>
                                  <p:childTnLst>
                                    <p:set>
                                      <p:cBhvr>
                                        <p:cTn dur="1" fill="hold">
                                          <p:stCondLst>
                                            <p:cond delay="0"/>
                                          </p:stCondLst>
                                        </p:cTn>
                                        <p:tgtEl>
                                          <p:spTgt spid="470"/>
                                        </p:tgtEl>
                                        <p:attrNameLst>
                                          <p:attrName>style.visibility</p:attrName>
                                        </p:attrNameLst>
                                      </p:cBhvr>
                                      <p:to>
                                        <p:strVal val="visible"/>
                                      </p:to>
                                    </p:set>
                                    <p:animEffect filter="fade" transition="in">
                                      <p:cBhvr>
                                        <p:cTn dur="1000"/>
                                        <p:tgtEl>
                                          <p:spTgt spid="4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4"/>
                                        </p:tgtEl>
                                        <p:attrNameLst>
                                          <p:attrName>style.visibility</p:attrName>
                                        </p:attrNameLst>
                                      </p:cBhvr>
                                      <p:to>
                                        <p:strVal val="visible"/>
                                      </p:to>
                                    </p:set>
                                    <p:animEffect filter="fade" transition="in">
                                      <p:cBhvr>
                                        <p:cTn dur="1000"/>
                                        <p:tgtEl>
                                          <p:spTgt spid="464"/>
                                        </p:tgtEl>
                                      </p:cBhvr>
                                    </p:animEffect>
                                  </p:childTnLst>
                                </p:cTn>
                              </p:par>
                              <p:par>
                                <p:cTn fill="hold" nodeType="withEffect" presetClass="entr" presetID="10" presetSubtype="0">
                                  <p:stCondLst>
                                    <p:cond delay="0"/>
                                  </p:stCondLst>
                                  <p:childTnLst>
                                    <p:set>
                                      <p:cBhvr>
                                        <p:cTn dur="1" fill="hold">
                                          <p:stCondLst>
                                            <p:cond delay="0"/>
                                          </p:stCondLst>
                                        </p:cTn>
                                        <p:tgtEl>
                                          <p:spTgt spid="471"/>
                                        </p:tgtEl>
                                        <p:attrNameLst>
                                          <p:attrName>style.visibility</p:attrName>
                                        </p:attrNameLst>
                                      </p:cBhvr>
                                      <p:to>
                                        <p:strVal val="visible"/>
                                      </p:to>
                                    </p:set>
                                    <p:animEffect filter="fade" transition="in">
                                      <p:cBhvr>
                                        <p:cTn dur="1000"/>
                                        <p:tgtEl>
                                          <p:spTgt spid="4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5"/>
                                        </p:tgtEl>
                                        <p:attrNameLst>
                                          <p:attrName>style.visibility</p:attrName>
                                        </p:attrNameLst>
                                      </p:cBhvr>
                                      <p:to>
                                        <p:strVal val="visible"/>
                                      </p:to>
                                    </p:set>
                                    <p:animEffect filter="fade" transition="in">
                                      <p:cBhvr>
                                        <p:cTn dur="1000"/>
                                        <p:tgtEl>
                                          <p:spTgt spid="465"/>
                                        </p:tgtEl>
                                      </p:cBhvr>
                                    </p:animEffect>
                                  </p:childTnLst>
                                </p:cTn>
                              </p:par>
                              <p:par>
                                <p:cTn fill="hold" nodeType="withEffect" presetClass="entr" presetID="10" presetSubtype="0">
                                  <p:stCondLst>
                                    <p:cond delay="0"/>
                                  </p:stCondLst>
                                  <p:childTnLst>
                                    <p:set>
                                      <p:cBhvr>
                                        <p:cTn dur="1" fill="hold">
                                          <p:stCondLst>
                                            <p:cond delay="0"/>
                                          </p:stCondLst>
                                        </p:cTn>
                                        <p:tgtEl>
                                          <p:spTgt spid="474"/>
                                        </p:tgtEl>
                                        <p:attrNameLst>
                                          <p:attrName>style.visibility</p:attrName>
                                        </p:attrNameLst>
                                      </p:cBhvr>
                                      <p:to>
                                        <p:strVal val="visible"/>
                                      </p:to>
                                    </p:set>
                                    <p:animEffect filter="fade" transition="in">
                                      <p:cBhvr>
                                        <p:cTn dur="2100"/>
                                        <p:tgtEl>
                                          <p:spTgt spid="4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6"/>
                                        </p:tgtEl>
                                        <p:attrNameLst>
                                          <p:attrName>style.visibility</p:attrName>
                                        </p:attrNameLst>
                                      </p:cBhvr>
                                      <p:to>
                                        <p:strVal val="visible"/>
                                      </p:to>
                                    </p:set>
                                    <p:animEffect filter="fade" transition="in">
                                      <p:cBhvr>
                                        <p:cTn dur="1000"/>
                                        <p:tgtEl>
                                          <p:spTgt spid="466"/>
                                        </p:tgtEl>
                                      </p:cBhvr>
                                    </p:animEffect>
                                  </p:childTnLst>
                                </p:cTn>
                              </p:par>
                              <p:par>
                                <p:cTn fill="hold" nodeType="withEffect" presetClass="entr" presetID="10" presetSubtype="0">
                                  <p:stCondLst>
                                    <p:cond delay="0"/>
                                  </p:stCondLst>
                                  <p:childTnLst>
                                    <p:set>
                                      <p:cBhvr>
                                        <p:cTn dur="1" fill="hold">
                                          <p:stCondLst>
                                            <p:cond delay="0"/>
                                          </p:stCondLst>
                                        </p:cTn>
                                        <p:tgtEl>
                                          <p:spTgt spid="473"/>
                                        </p:tgtEl>
                                        <p:attrNameLst>
                                          <p:attrName>style.visibility</p:attrName>
                                        </p:attrNameLst>
                                      </p:cBhvr>
                                      <p:to>
                                        <p:strVal val="visible"/>
                                      </p:to>
                                    </p:set>
                                    <p:animEffect filter="fade" transition="in">
                                      <p:cBhvr>
                                        <p:cTn dur="1100"/>
                                        <p:tgtEl>
                                          <p:spTgt spid="4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7"/>
                                        </p:tgtEl>
                                        <p:attrNameLst>
                                          <p:attrName>style.visibility</p:attrName>
                                        </p:attrNameLst>
                                      </p:cBhvr>
                                      <p:to>
                                        <p:strVal val="visible"/>
                                      </p:to>
                                    </p:set>
                                    <p:animEffect filter="fade" transition="in">
                                      <p:cBhvr>
                                        <p:cTn dur="1000"/>
                                        <p:tgtEl>
                                          <p:spTgt spid="467"/>
                                        </p:tgtEl>
                                      </p:cBhvr>
                                    </p:animEffect>
                                  </p:childTnLst>
                                </p:cTn>
                              </p:par>
                              <p:par>
                                <p:cTn fill="hold" nodeType="withEffect" presetClass="entr" presetID="10" presetSubtype="0">
                                  <p:stCondLst>
                                    <p:cond delay="0"/>
                                  </p:stCondLst>
                                  <p:childTnLst>
                                    <p:set>
                                      <p:cBhvr>
                                        <p:cTn dur="1" fill="hold">
                                          <p:stCondLst>
                                            <p:cond delay="0"/>
                                          </p:stCondLst>
                                        </p:cTn>
                                        <p:tgtEl>
                                          <p:spTgt spid="475"/>
                                        </p:tgtEl>
                                        <p:attrNameLst>
                                          <p:attrName>style.visibility</p:attrName>
                                        </p:attrNameLst>
                                      </p:cBhvr>
                                      <p:to>
                                        <p:strVal val="visible"/>
                                      </p:to>
                                    </p:set>
                                    <p:animEffect filter="fade" transition="in">
                                      <p:cBhvr>
                                        <p:cTn dur="1000"/>
                                        <p:tgtEl>
                                          <p:spTgt spid="4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8"/>
                                        </p:tgtEl>
                                        <p:attrNameLst>
                                          <p:attrName>style.visibility</p:attrName>
                                        </p:attrNameLst>
                                      </p:cBhvr>
                                      <p:to>
                                        <p:strVal val="visible"/>
                                      </p:to>
                                    </p:set>
                                    <p:animEffect filter="fade" transition="in">
                                      <p:cBhvr>
                                        <p:cTn dur="1000"/>
                                        <p:tgtEl>
                                          <p:spTgt spid="468"/>
                                        </p:tgtEl>
                                      </p:cBhvr>
                                    </p:animEffect>
                                  </p:childTnLst>
                                </p:cTn>
                              </p:par>
                              <p:par>
                                <p:cTn fill="hold" nodeType="withEffect" presetClass="entr" presetID="10" presetSubtype="0">
                                  <p:stCondLst>
                                    <p:cond delay="0"/>
                                  </p:stCondLst>
                                  <p:childTnLst>
                                    <p:set>
                                      <p:cBhvr>
                                        <p:cTn dur="1" fill="hold">
                                          <p:stCondLst>
                                            <p:cond delay="0"/>
                                          </p:stCondLst>
                                        </p:cTn>
                                        <p:tgtEl>
                                          <p:spTgt spid="472"/>
                                        </p:tgtEl>
                                        <p:attrNameLst>
                                          <p:attrName>style.visibility</p:attrName>
                                        </p:attrNameLst>
                                      </p:cBhvr>
                                      <p:to>
                                        <p:strVal val="visible"/>
                                      </p:to>
                                    </p:set>
                                    <p:animEffect filter="fade" transition="in">
                                      <p:cBhvr>
                                        <p:cTn dur="1700"/>
                                        <p:tgtEl>
                                          <p:spTgt spid="4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28"/>
          <p:cNvSpPr txBox="1"/>
          <p:nvPr>
            <p:ph idx="4294967295" type="title"/>
          </p:nvPr>
        </p:nvSpPr>
        <p:spPr>
          <a:xfrm>
            <a:off x="3083775" y="461554"/>
            <a:ext cx="2932800" cy="64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Code</a:t>
            </a:r>
            <a:endParaRPr/>
          </a:p>
        </p:txBody>
      </p:sp>
      <p:sp>
        <p:nvSpPr>
          <p:cNvPr id="481" name="Google Shape;481;p28"/>
          <p:cNvSpPr/>
          <p:nvPr/>
        </p:nvSpPr>
        <p:spPr>
          <a:xfrm>
            <a:off x="4156983" y="3996566"/>
            <a:ext cx="848400" cy="625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82" name="Google Shape;482;p28"/>
          <p:cNvSpPr/>
          <p:nvPr/>
        </p:nvSpPr>
        <p:spPr>
          <a:xfrm>
            <a:off x="3561295" y="2554335"/>
            <a:ext cx="2032200" cy="550500"/>
          </a:xfrm>
          <a:prstGeom prst="ellipse">
            <a:avLst/>
          </a:pr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83" name="Google Shape;483;p28"/>
          <p:cNvSpPr/>
          <p:nvPr/>
        </p:nvSpPr>
        <p:spPr>
          <a:xfrm>
            <a:off x="3180644" y="1938652"/>
            <a:ext cx="2776800" cy="5988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84" name="Google Shape;484;p28"/>
          <p:cNvSpPr/>
          <p:nvPr/>
        </p:nvSpPr>
        <p:spPr>
          <a:xfrm>
            <a:off x="4055273" y="3638071"/>
            <a:ext cx="1048500" cy="403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85" name="Google Shape;485;p28"/>
          <p:cNvSpPr/>
          <p:nvPr/>
        </p:nvSpPr>
        <p:spPr>
          <a:xfrm rot="10800000">
            <a:off x="3904650" y="3541276"/>
            <a:ext cx="1334700" cy="6225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85119"/>
                  <a:pt x="59918" y="87052"/>
                </a:cubicBezTo>
                <a:cubicBezTo>
                  <a:pt x="36865" y="88984"/>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86" name="Google Shape;486;p28"/>
          <p:cNvSpPr/>
          <p:nvPr/>
        </p:nvSpPr>
        <p:spPr>
          <a:xfrm>
            <a:off x="3859233" y="3124713"/>
            <a:ext cx="1446000" cy="5232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87" name="Google Shape;487;p28"/>
          <p:cNvSpPr/>
          <p:nvPr/>
        </p:nvSpPr>
        <p:spPr>
          <a:xfrm rot="10800000">
            <a:off x="3654625" y="3008669"/>
            <a:ext cx="1837800" cy="6393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64135" y="93695"/>
                  <a:pt x="60529" y="93738"/>
                </a:cubicBezTo>
                <a:cubicBezTo>
                  <a:pt x="45054" y="93837"/>
                  <a:pt x="41994" y="92997"/>
                  <a:pt x="31663" y="96697"/>
                </a:cubicBezTo>
                <a:cubicBezTo>
                  <a:pt x="21331" y="100396"/>
                  <a:pt x="13050" y="106171"/>
                  <a:pt x="0" y="12000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88" name="Google Shape;488;p28"/>
          <p:cNvSpPr/>
          <p:nvPr/>
        </p:nvSpPr>
        <p:spPr>
          <a:xfrm>
            <a:off x="3201585" y="1889037"/>
            <a:ext cx="2716800" cy="6675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89" name="Google Shape;489;p28"/>
          <p:cNvSpPr/>
          <p:nvPr/>
        </p:nvSpPr>
        <p:spPr>
          <a:xfrm rot="10800000">
            <a:off x="2782868" y="1806585"/>
            <a:ext cx="3534600" cy="7308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78054"/>
                  <a:pt x="59918" y="79987"/>
                </a:cubicBezTo>
                <a:cubicBezTo>
                  <a:pt x="36865" y="81920"/>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u="none" cap="none" strike="noStrike">
              <a:solidFill>
                <a:schemeClr val="lt2"/>
              </a:solidFill>
              <a:latin typeface="Calibri"/>
              <a:ea typeface="Calibri"/>
              <a:cs typeface="Calibri"/>
              <a:sym typeface="Calibri"/>
            </a:endParaRPr>
          </a:p>
        </p:txBody>
      </p:sp>
      <p:sp>
        <p:nvSpPr>
          <p:cNvPr id="490" name="Google Shape;490;p28"/>
          <p:cNvSpPr/>
          <p:nvPr/>
        </p:nvSpPr>
        <p:spPr>
          <a:xfrm rot="10800000">
            <a:off x="3276488" y="2411864"/>
            <a:ext cx="2589000" cy="692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511" y="86907"/>
                  <a:pt x="59458" y="88840"/>
                </a:cubicBezTo>
                <a:cubicBezTo>
                  <a:pt x="36405" y="90772"/>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91" name="Google Shape;491;p28"/>
          <p:cNvSpPr/>
          <p:nvPr/>
        </p:nvSpPr>
        <p:spPr>
          <a:xfrm rot="10800000">
            <a:off x="4077150" y="4100125"/>
            <a:ext cx="989700" cy="740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8167" y="117026"/>
                </a:lnTo>
                <a:lnTo>
                  <a:pt x="115298" y="112860"/>
                </a:lnTo>
                <a:cubicBezTo>
                  <a:pt x="104108" y="98257"/>
                  <a:pt x="61154" y="97749"/>
                  <a:pt x="58935" y="97745"/>
                </a:cubicBezTo>
                <a:cubicBezTo>
                  <a:pt x="56715" y="97741"/>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92" name="Google Shape;492;p28"/>
          <p:cNvSpPr/>
          <p:nvPr/>
        </p:nvSpPr>
        <p:spPr>
          <a:xfrm>
            <a:off x="2695725" y="1301074"/>
            <a:ext cx="3709200" cy="6741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493" name="Google Shape;493;p28"/>
          <p:cNvSpPr/>
          <p:nvPr/>
        </p:nvSpPr>
        <p:spPr>
          <a:xfrm>
            <a:off x="7521916" y="2200379"/>
            <a:ext cx="434400" cy="434400"/>
          </a:xfrm>
          <a:prstGeom prst="ellipse">
            <a:avLst/>
          </a:prstGeom>
          <a:solidFill>
            <a:srgbClr val="1847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000" u="none" cap="none" strike="noStrike">
              <a:solidFill>
                <a:srgbClr val="FFFFFF"/>
              </a:solidFill>
              <a:latin typeface="Nixie One"/>
              <a:ea typeface="Nixie One"/>
              <a:cs typeface="Nixie One"/>
              <a:sym typeface="Nixie One"/>
            </a:endParaRPr>
          </a:p>
        </p:txBody>
      </p:sp>
      <p:sp>
        <p:nvSpPr>
          <p:cNvPr id="494" name="Google Shape;494;p28"/>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495" name="Google Shape;495;p28"/>
          <p:cNvSpPr txBox="1"/>
          <p:nvPr/>
        </p:nvSpPr>
        <p:spPr>
          <a:xfrm>
            <a:off x="2944200" y="3588525"/>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Between Sexes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100">
              <a:solidFill>
                <a:schemeClr val="lt2"/>
              </a:solidFill>
              <a:latin typeface="Muli"/>
              <a:ea typeface="Muli"/>
              <a:cs typeface="Muli"/>
              <a:sym typeface="Muli"/>
            </a:endParaRPr>
          </a:p>
        </p:txBody>
      </p:sp>
      <p:sp>
        <p:nvSpPr>
          <p:cNvPr id="496" name="Google Shape;496;p28"/>
          <p:cNvSpPr txBox="1"/>
          <p:nvPr/>
        </p:nvSpPr>
        <p:spPr>
          <a:xfrm>
            <a:off x="2961125" y="4176000"/>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Arrange the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497" name="Google Shape;497;p28"/>
          <p:cNvSpPr txBox="1"/>
          <p:nvPr/>
        </p:nvSpPr>
        <p:spPr>
          <a:xfrm>
            <a:off x="2961125" y="1975713"/>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8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Essential Information</a:t>
            </a:r>
            <a:endParaRPr sz="1300">
              <a:solidFill>
                <a:schemeClr val="lt2"/>
              </a:solidFill>
              <a:latin typeface="Muli"/>
              <a:ea typeface="Muli"/>
              <a:cs typeface="Muli"/>
              <a:sym typeface="Muli"/>
            </a:endParaRPr>
          </a:p>
        </p:txBody>
      </p:sp>
      <p:sp>
        <p:nvSpPr>
          <p:cNvPr id="498" name="Google Shape;498;p28"/>
          <p:cNvSpPr txBox="1"/>
          <p:nvPr/>
        </p:nvSpPr>
        <p:spPr>
          <a:xfrm>
            <a:off x="2961125" y="2539175"/>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Filtration of </a:t>
            </a:r>
            <a:endParaRPr sz="13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Sexes</a:t>
            </a:r>
            <a:endParaRPr sz="13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499" name="Google Shape;499;p28"/>
          <p:cNvSpPr txBox="1"/>
          <p:nvPr/>
        </p:nvSpPr>
        <p:spPr>
          <a:xfrm>
            <a:off x="2961125" y="3017087"/>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Average of </a:t>
            </a:r>
            <a:endParaRPr sz="12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Cell Types</a:t>
            </a:r>
            <a:endParaRPr sz="12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500" name="Google Shape;500;p28"/>
          <p:cNvSpPr/>
          <p:nvPr/>
        </p:nvSpPr>
        <p:spPr>
          <a:xfrm>
            <a:off x="3326975" y="1919363"/>
            <a:ext cx="2523900" cy="740700"/>
          </a:xfrm>
          <a:prstGeom prst="rect">
            <a:avLst/>
          </a:prstGeom>
          <a:noFill/>
          <a:ln cap="flat" cmpd="sng" w="1143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0"/>
                                        </p:tgtEl>
                                        <p:attrNameLst>
                                          <p:attrName>style.visibility</p:attrName>
                                        </p:attrNameLst>
                                      </p:cBhvr>
                                      <p:to>
                                        <p:strVal val="visible"/>
                                      </p:to>
                                    </p:set>
                                    <p:animEffect filter="fade" transition="in">
                                      <p:cBhvr>
                                        <p:cTn dur="1000"/>
                                        <p:tgtEl>
                                          <p:spTgt spid="5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4" name="Shape 504"/>
        <p:cNvGrpSpPr/>
        <p:nvPr/>
      </p:nvGrpSpPr>
      <p:grpSpPr>
        <a:xfrm>
          <a:off x="0" y="0"/>
          <a:ext cx="0" cy="0"/>
          <a:chOff x="0" y="0"/>
          <a:chExt cx="0" cy="0"/>
        </a:xfrm>
      </p:grpSpPr>
      <p:sp>
        <p:nvSpPr>
          <p:cNvPr id="505" name="Google Shape;505;p29"/>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506" name="Google Shape;506;p29"/>
          <p:cNvSpPr txBox="1"/>
          <p:nvPr>
            <p:ph type="title"/>
          </p:nvPr>
        </p:nvSpPr>
        <p:spPr>
          <a:xfrm>
            <a:off x="1734000" y="1355250"/>
            <a:ext cx="49443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Essential</a:t>
            </a:r>
            <a:r>
              <a:rPr lang="en"/>
              <a:t> Information</a:t>
            </a:r>
            <a:endParaRPr/>
          </a:p>
        </p:txBody>
      </p:sp>
      <p:sp>
        <p:nvSpPr>
          <p:cNvPr id="507" name="Google Shape;507;p29"/>
          <p:cNvSpPr txBox="1"/>
          <p:nvPr>
            <p:ph idx="1" type="body"/>
          </p:nvPr>
        </p:nvSpPr>
        <p:spPr>
          <a:xfrm>
            <a:off x="1734000" y="2414450"/>
            <a:ext cx="2667300" cy="26637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Select columns to be used in analysis</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Donor ID</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Sex</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Cell Types</a:t>
            </a:r>
            <a:endParaRPr sz="1800">
              <a:solidFill>
                <a:schemeClr val="dk2"/>
              </a:solidFill>
            </a:endParaRPr>
          </a:p>
        </p:txBody>
      </p:sp>
      <p:sp>
        <p:nvSpPr>
          <p:cNvPr id="508" name="Google Shape;508;p29"/>
          <p:cNvSpPr txBox="1"/>
          <p:nvPr>
            <p:ph idx="2" type="body"/>
          </p:nvPr>
        </p:nvSpPr>
        <p:spPr>
          <a:xfrm>
            <a:off x="4562088" y="2414450"/>
            <a:ext cx="2667300" cy="26637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Commands Used</a:t>
            </a:r>
            <a:endParaRPr sz="1800"/>
          </a:p>
          <a:p>
            <a:pPr indent="-342900" lvl="1" marL="914400" rtl="0" algn="l">
              <a:spcBef>
                <a:spcPts val="0"/>
              </a:spcBef>
              <a:spcAft>
                <a:spcPts val="0"/>
              </a:spcAft>
              <a:buSzPts val="1800"/>
              <a:buChar char="￭"/>
            </a:pPr>
            <a:r>
              <a:rPr lang="en" sz="1800"/>
              <a:t>select(.data,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12"/>
          <p:cNvSpPr txBox="1"/>
          <p:nvPr>
            <p:ph idx="4294967295" type="ctrTitle"/>
          </p:nvPr>
        </p:nvSpPr>
        <p:spPr>
          <a:xfrm>
            <a:off x="3152775" y="1354750"/>
            <a:ext cx="45621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12000"/>
              <a:t>Hello!</a:t>
            </a:r>
            <a:endParaRPr sz="12000"/>
          </a:p>
        </p:txBody>
      </p:sp>
      <p:sp>
        <p:nvSpPr>
          <p:cNvPr id="343" name="Google Shape;343;p12"/>
          <p:cNvSpPr txBox="1"/>
          <p:nvPr>
            <p:ph idx="4294967295" type="body"/>
          </p:nvPr>
        </p:nvSpPr>
        <p:spPr>
          <a:xfrm>
            <a:off x="3286468" y="2400250"/>
            <a:ext cx="4562100" cy="2461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3600"/>
              <a:t>I am Vidya Vedula.</a:t>
            </a:r>
            <a:endParaRPr/>
          </a:p>
          <a:p>
            <a:pPr indent="0" lvl="0" marL="0" rtl="0" algn="l">
              <a:spcBef>
                <a:spcPts val="600"/>
              </a:spcBef>
              <a:spcAft>
                <a:spcPts val="0"/>
              </a:spcAft>
              <a:buNone/>
            </a:pPr>
            <a:r>
              <a:t/>
            </a:r>
            <a:endParaRPr/>
          </a:p>
        </p:txBody>
      </p:sp>
      <p:pic>
        <p:nvPicPr>
          <p:cNvPr id="344" name="Google Shape;344;p12"/>
          <p:cNvPicPr preferRelativeResize="0"/>
          <p:nvPr/>
        </p:nvPicPr>
        <p:blipFill rotWithShape="1">
          <a:blip r:embed="rId3">
            <a:alphaModFix/>
          </a:blip>
          <a:srcRect b="12960" l="9917" r="9909" t="14915"/>
          <a:stretch/>
        </p:blipFill>
        <p:spPr>
          <a:xfrm>
            <a:off x="951000" y="677875"/>
            <a:ext cx="1883100" cy="1693800"/>
          </a:xfrm>
          <a:prstGeom prst="hexagon">
            <a:avLst>
              <a:gd fmla="val 28393" name="adj"/>
              <a:gd fmla="val 115470" name="vf"/>
            </a:avLst>
          </a:prstGeom>
          <a:noFill/>
          <a:ln>
            <a:noFill/>
          </a:ln>
        </p:spPr>
      </p:pic>
      <p:sp>
        <p:nvSpPr>
          <p:cNvPr id="345" name="Google Shape;345;p12"/>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30"/>
          <p:cNvSpPr txBox="1"/>
          <p:nvPr>
            <p:ph idx="4294967295" type="title"/>
          </p:nvPr>
        </p:nvSpPr>
        <p:spPr>
          <a:xfrm>
            <a:off x="3083775" y="461554"/>
            <a:ext cx="2932800" cy="64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Code</a:t>
            </a:r>
            <a:endParaRPr/>
          </a:p>
        </p:txBody>
      </p:sp>
      <p:sp>
        <p:nvSpPr>
          <p:cNvPr id="514" name="Google Shape;514;p30"/>
          <p:cNvSpPr/>
          <p:nvPr/>
        </p:nvSpPr>
        <p:spPr>
          <a:xfrm>
            <a:off x="4156983" y="3996566"/>
            <a:ext cx="848400" cy="625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15" name="Google Shape;515;p30"/>
          <p:cNvSpPr/>
          <p:nvPr/>
        </p:nvSpPr>
        <p:spPr>
          <a:xfrm>
            <a:off x="3561295" y="2554335"/>
            <a:ext cx="2032200" cy="550500"/>
          </a:xfrm>
          <a:prstGeom prst="ellipse">
            <a:avLst/>
          </a:pr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16" name="Google Shape;516;p30"/>
          <p:cNvSpPr/>
          <p:nvPr/>
        </p:nvSpPr>
        <p:spPr>
          <a:xfrm>
            <a:off x="3180644" y="1938652"/>
            <a:ext cx="2776800" cy="5988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17" name="Google Shape;517;p30"/>
          <p:cNvSpPr/>
          <p:nvPr/>
        </p:nvSpPr>
        <p:spPr>
          <a:xfrm>
            <a:off x="4055273" y="3638071"/>
            <a:ext cx="1048500" cy="403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18" name="Google Shape;518;p30"/>
          <p:cNvSpPr/>
          <p:nvPr/>
        </p:nvSpPr>
        <p:spPr>
          <a:xfrm rot="10800000">
            <a:off x="3904650" y="3541276"/>
            <a:ext cx="1334700" cy="6225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85119"/>
                  <a:pt x="59918" y="87052"/>
                </a:cubicBezTo>
                <a:cubicBezTo>
                  <a:pt x="36865" y="88984"/>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19" name="Google Shape;519;p30"/>
          <p:cNvSpPr/>
          <p:nvPr/>
        </p:nvSpPr>
        <p:spPr>
          <a:xfrm>
            <a:off x="3859233" y="3124713"/>
            <a:ext cx="1446000" cy="5232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20" name="Google Shape;520;p30"/>
          <p:cNvSpPr/>
          <p:nvPr/>
        </p:nvSpPr>
        <p:spPr>
          <a:xfrm rot="10800000">
            <a:off x="3654625" y="3008669"/>
            <a:ext cx="1837800" cy="6393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64135" y="93695"/>
                  <a:pt x="60529" y="93738"/>
                </a:cubicBezTo>
                <a:cubicBezTo>
                  <a:pt x="45054" y="93837"/>
                  <a:pt x="41994" y="92997"/>
                  <a:pt x="31663" y="96697"/>
                </a:cubicBezTo>
                <a:cubicBezTo>
                  <a:pt x="21331" y="100396"/>
                  <a:pt x="13050" y="106171"/>
                  <a:pt x="0" y="12000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21" name="Google Shape;521;p30"/>
          <p:cNvSpPr/>
          <p:nvPr/>
        </p:nvSpPr>
        <p:spPr>
          <a:xfrm>
            <a:off x="3201585" y="1889037"/>
            <a:ext cx="2716800" cy="6675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22" name="Google Shape;522;p30"/>
          <p:cNvSpPr/>
          <p:nvPr/>
        </p:nvSpPr>
        <p:spPr>
          <a:xfrm rot="10800000">
            <a:off x="2782868" y="1806585"/>
            <a:ext cx="3534600" cy="7308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78054"/>
                  <a:pt x="59918" y="79987"/>
                </a:cubicBezTo>
                <a:cubicBezTo>
                  <a:pt x="36865" y="81920"/>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u="none" cap="none" strike="noStrike">
              <a:solidFill>
                <a:schemeClr val="lt2"/>
              </a:solidFill>
              <a:latin typeface="Calibri"/>
              <a:ea typeface="Calibri"/>
              <a:cs typeface="Calibri"/>
              <a:sym typeface="Calibri"/>
            </a:endParaRPr>
          </a:p>
        </p:txBody>
      </p:sp>
      <p:sp>
        <p:nvSpPr>
          <p:cNvPr id="523" name="Google Shape;523;p30"/>
          <p:cNvSpPr/>
          <p:nvPr/>
        </p:nvSpPr>
        <p:spPr>
          <a:xfrm rot="10800000">
            <a:off x="3276488" y="2411864"/>
            <a:ext cx="2589000" cy="692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511" y="86907"/>
                  <a:pt x="59458" y="88840"/>
                </a:cubicBezTo>
                <a:cubicBezTo>
                  <a:pt x="36405" y="90772"/>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24" name="Google Shape;524;p30"/>
          <p:cNvSpPr/>
          <p:nvPr/>
        </p:nvSpPr>
        <p:spPr>
          <a:xfrm rot="10800000">
            <a:off x="4077150" y="4100125"/>
            <a:ext cx="989700" cy="740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8167" y="117026"/>
                </a:lnTo>
                <a:lnTo>
                  <a:pt x="115298" y="112860"/>
                </a:lnTo>
                <a:cubicBezTo>
                  <a:pt x="104108" y="98257"/>
                  <a:pt x="61154" y="97749"/>
                  <a:pt x="58935" y="97745"/>
                </a:cubicBezTo>
                <a:cubicBezTo>
                  <a:pt x="56715" y="97741"/>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25" name="Google Shape;525;p30"/>
          <p:cNvSpPr/>
          <p:nvPr/>
        </p:nvSpPr>
        <p:spPr>
          <a:xfrm>
            <a:off x="2695725" y="1301074"/>
            <a:ext cx="3709200" cy="6741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26" name="Google Shape;526;p30"/>
          <p:cNvSpPr/>
          <p:nvPr/>
        </p:nvSpPr>
        <p:spPr>
          <a:xfrm>
            <a:off x="7521916" y="2200379"/>
            <a:ext cx="434400" cy="434400"/>
          </a:xfrm>
          <a:prstGeom prst="ellipse">
            <a:avLst/>
          </a:prstGeom>
          <a:solidFill>
            <a:srgbClr val="1847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000" u="none" cap="none" strike="noStrike">
              <a:solidFill>
                <a:srgbClr val="FFFFFF"/>
              </a:solidFill>
              <a:latin typeface="Nixie One"/>
              <a:ea typeface="Nixie One"/>
              <a:cs typeface="Nixie One"/>
              <a:sym typeface="Nixie One"/>
            </a:endParaRPr>
          </a:p>
        </p:txBody>
      </p:sp>
      <p:sp>
        <p:nvSpPr>
          <p:cNvPr id="527" name="Google Shape;527;p30"/>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528" name="Google Shape;528;p30"/>
          <p:cNvSpPr txBox="1"/>
          <p:nvPr/>
        </p:nvSpPr>
        <p:spPr>
          <a:xfrm>
            <a:off x="2944200" y="3588525"/>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Between Sexes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100">
              <a:solidFill>
                <a:schemeClr val="lt2"/>
              </a:solidFill>
              <a:latin typeface="Muli"/>
              <a:ea typeface="Muli"/>
              <a:cs typeface="Muli"/>
              <a:sym typeface="Muli"/>
            </a:endParaRPr>
          </a:p>
        </p:txBody>
      </p:sp>
      <p:sp>
        <p:nvSpPr>
          <p:cNvPr id="529" name="Google Shape;529;p30"/>
          <p:cNvSpPr txBox="1"/>
          <p:nvPr/>
        </p:nvSpPr>
        <p:spPr>
          <a:xfrm>
            <a:off x="2961125" y="4176000"/>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Arrange the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530" name="Google Shape;530;p30"/>
          <p:cNvSpPr/>
          <p:nvPr/>
        </p:nvSpPr>
        <p:spPr>
          <a:xfrm>
            <a:off x="3326975" y="2411488"/>
            <a:ext cx="2523900" cy="740700"/>
          </a:xfrm>
          <a:prstGeom prst="rect">
            <a:avLst/>
          </a:prstGeom>
          <a:noFill/>
          <a:ln cap="flat" cmpd="sng" w="1143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30"/>
          <p:cNvSpPr txBox="1"/>
          <p:nvPr/>
        </p:nvSpPr>
        <p:spPr>
          <a:xfrm>
            <a:off x="2961125" y="1975713"/>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8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Essential Information</a:t>
            </a:r>
            <a:endParaRPr sz="1300">
              <a:solidFill>
                <a:schemeClr val="lt2"/>
              </a:solidFill>
              <a:latin typeface="Muli"/>
              <a:ea typeface="Muli"/>
              <a:cs typeface="Muli"/>
              <a:sym typeface="Muli"/>
            </a:endParaRPr>
          </a:p>
        </p:txBody>
      </p:sp>
      <p:sp>
        <p:nvSpPr>
          <p:cNvPr id="532" name="Google Shape;532;p30"/>
          <p:cNvSpPr txBox="1"/>
          <p:nvPr/>
        </p:nvSpPr>
        <p:spPr>
          <a:xfrm>
            <a:off x="2961125" y="2539175"/>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Filtration of </a:t>
            </a:r>
            <a:endParaRPr sz="13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Sexes</a:t>
            </a:r>
            <a:endParaRPr sz="13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533" name="Google Shape;533;p30"/>
          <p:cNvSpPr txBox="1"/>
          <p:nvPr/>
        </p:nvSpPr>
        <p:spPr>
          <a:xfrm>
            <a:off x="2961125" y="3017087"/>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Average of </a:t>
            </a:r>
            <a:endParaRPr sz="12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Cell Types</a:t>
            </a:r>
            <a:endParaRPr sz="12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0"/>
                                        </p:tgtEl>
                                        <p:attrNameLst>
                                          <p:attrName>style.visibility</p:attrName>
                                        </p:attrNameLst>
                                      </p:cBhvr>
                                      <p:to>
                                        <p:strVal val="visible"/>
                                      </p:to>
                                    </p:set>
                                    <p:animEffect filter="fade" transition="in">
                                      <p:cBhvr>
                                        <p:cTn dur="1000"/>
                                        <p:tgtEl>
                                          <p:spTgt spid="5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31"/>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539" name="Google Shape;539;p31"/>
          <p:cNvSpPr txBox="1"/>
          <p:nvPr>
            <p:ph type="title"/>
          </p:nvPr>
        </p:nvSpPr>
        <p:spPr>
          <a:xfrm>
            <a:off x="1734000" y="958800"/>
            <a:ext cx="49443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Filtration of Sexes</a:t>
            </a:r>
            <a:endParaRPr/>
          </a:p>
        </p:txBody>
      </p:sp>
      <p:sp>
        <p:nvSpPr>
          <p:cNvPr id="540" name="Google Shape;540;p31"/>
          <p:cNvSpPr txBox="1"/>
          <p:nvPr>
            <p:ph idx="1" type="body"/>
          </p:nvPr>
        </p:nvSpPr>
        <p:spPr>
          <a:xfrm>
            <a:off x="1734000" y="2414450"/>
            <a:ext cx="2667300" cy="26637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Divide the data into male and female</a:t>
            </a:r>
            <a:endParaRPr sz="1800">
              <a:solidFill>
                <a:schemeClr val="dk2"/>
              </a:solidFill>
            </a:endParaRPr>
          </a:p>
        </p:txBody>
      </p:sp>
      <p:sp>
        <p:nvSpPr>
          <p:cNvPr id="541" name="Google Shape;541;p31"/>
          <p:cNvSpPr txBox="1"/>
          <p:nvPr>
            <p:ph idx="2" type="body"/>
          </p:nvPr>
        </p:nvSpPr>
        <p:spPr>
          <a:xfrm>
            <a:off x="4562088" y="2414450"/>
            <a:ext cx="2667300" cy="26637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Commands Used</a:t>
            </a:r>
            <a:endParaRPr sz="1800"/>
          </a:p>
          <a:p>
            <a:pPr indent="-342900" lvl="1" marL="914400" rtl="0" algn="l">
              <a:spcBef>
                <a:spcPts val="0"/>
              </a:spcBef>
              <a:spcAft>
                <a:spcPts val="0"/>
              </a:spcAft>
              <a:buSzPts val="1800"/>
              <a:buChar char="￭"/>
            </a:pPr>
            <a:r>
              <a:rPr lang="en" sz="1800"/>
              <a:t>filter(.data, …)</a:t>
            </a:r>
            <a:endParaRPr sz="18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5" name="Shape 545"/>
        <p:cNvGrpSpPr/>
        <p:nvPr/>
      </p:nvGrpSpPr>
      <p:grpSpPr>
        <a:xfrm>
          <a:off x="0" y="0"/>
          <a:ext cx="0" cy="0"/>
          <a:chOff x="0" y="0"/>
          <a:chExt cx="0" cy="0"/>
        </a:xfrm>
      </p:grpSpPr>
      <p:sp>
        <p:nvSpPr>
          <p:cNvPr id="546" name="Google Shape;546;p32"/>
          <p:cNvSpPr txBox="1"/>
          <p:nvPr>
            <p:ph idx="4294967295" type="title"/>
          </p:nvPr>
        </p:nvSpPr>
        <p:spPr>
          <a:xfrm>
            <a:off x="3083775" y="461554"/>
            <a:ext cx="2932800" cy="64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Code</a:t>
            </a:r>
            <a:endParaRPr/>
          </a:p>
        </p:txBody>
      </p:sp>
      <p:sp>
        <p:nvSpPr>
          <p:cNvPr id="547" name="Google Shape;547;p32"/>
          <p:cNvSpPr/>
          <p:nvPr/>
        </p:nvSpPr>
        <p:spPr>
          <a:xfrm>
            <a:off x="4156983" y="3996566"/>
            <a:ext cx="848400" cy="625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48" name="Google Shape;548;p32"/>
          <p:cNvSpPr/>
          <p:nvPr/>
        </p:nvSpPr>
        <p:spPr>
          <a:xfrm>
            <a:off x="3561295" y="2554335"/>
            <a:ext cx="2032200" cy="550500"/>
          </a:xfrm>
          <a:prstGeom prst="ellipse">
            <a:avLst/>
          </a:pr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49" name="Google Shape;549;p32"/>
          <p:cNvSpPr/>
          <p:nvPr/>
        </p:nvSpPr>
        <p:spPr>
          <a:xfrm>
            <a:off x="3180644" y="1938652"/>
            <a:ext cx="2776800" cy="5988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50" name="Google Shape;550;p32"/>
          <p:cNvSpPr/>
          <p:nvPr/>
        </p:nvSpPr>
        <p:spPr>
          <a:xfrm>
            <a:off x="4055273" y="3638071"/>
            <a:ext cx="1048500" cy="403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51" name="Google Shape;551;p32"/>
          <p:cNvSpPr/>
          <p:nvPr/>
        </p:nvSpPr>
        <p:spPr>
          <a:xfrm rot="10800000">
            <a:off x="3904650" y="3541276"/>
            <a:ext cx="1334700" cy="6225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85119"/>
                  <a:pt x="59918" y="87052"/>
                </a:cubicBezTo>
                <a:cubicBezTo>
                  <a:pt x="36865" y="88984"/>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52" name="Google Shape;552;p32"/>
          <p:cNvSpPr/>
          <p:nvPr/>
        </p:nvSpPr>
        <p:spPr>
          <a:xfrm>
            <a:off x="3859233" y="3124713"/>
            <a:ext cx="1446000" cy="5232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53" name="Google Shape;553;p32"/>
          <p:cNvSpPr/>
          <p:nvPr/>
        </p:nvSpPr>
        <p:spPr>
          <a:xfrm rot="10800000">
            <a:off x="3654625" y="3008669"/>
            <a:ext cx="1837800" cy="6393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64135" y="93695"/>
                  <a:pt x="60529" y="93738"/>
                </a:cubicBezTo>
                <a:cubicBezTo>
                  <a:pt x="45054" y="93837"/>
                  <a:pt x="41994" y="92997"/>
                  <a:pt x="31663" y="96697"/>
                </a:cubicBezTo>
                <a:cubicBezTo>
                  <a:pt x="21331" y="100396"/>
                  <a:pt x="13050" y="106171"/>
                  <a:pt x="0" y="12000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54" name="Google Shape;554;p32"/>
          <p:cNvSpPr/>
          <p:nvPr/>
        </p:nvSpPr>
        <p:spPr>
          <a:xfrm>
            <a:off x="3201585" y="1889037"/>
            <a:ext cx="2716800" cy="6675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55" name="Google Shape;555;p32"/>
          <p:cNvSpPr/>
          <p:nvPr/>
        </p:nvSpPr>
        <p:spPr>
          <a:xfrm rot="10800000">
            <a:off x="2782868" y="1806585"/>
            <a:ext cx="3534600" cy="7308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78054"/>
                  <a:pt x="59918" y="79987"/>
                </a:cubicBezTo>
                <a:cubicBezTo>
                  <a:pt x="36865" y="81920"/>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u="none" cap="none" strike="noStrike">
              <a:solidFill>
                <a:schemeClr val="lt2"/>
              </a:solidFill>
              <a:latin typeface="Calibri"/>
              <a:ea typeface="Calibri"/>
              <a:cs typeface="Calibri"/>
              <a:sym typeface="Calibri"/>
            </a:endParaRPr>
          </a:p>
        </p:txBody>
      </p:sp>
      <p:sp>
        <p:nvSpPr>
          <p:cNvPr id="556" name="Google Shape;556;p32"/>
          <p:cNvSpPr/>
          <p:nvPr/>
        </p:nvSpPr>
        <p:spPr>
          <a:xfrm rot="10800000">
            <a:off x="3276488" y="2411864"/>
            <a:ext cx="2589000" cy="692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511" y="86907"/>
                  <a:pt x="59458" y="88840"/>
                </a:cubicBezTo>
                <a:cubicBezTo>
                  <a:pt x="36405" y="90772"/>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57" name="Google Shape;557;p32"/>
          <p:cNvSpPr/>
          <p:nvPr/>
        </p:nvSpPr>
        <p:spPr>
          <a:xfrm rot="10800000">
            <a:off x="4077150" y="4100125"/>
            <a:ext cx="989700" cy="740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8167" y="117026"/>
                </a:lnTo>
                <a:lnTo>
                  <a:pt x="115298" y="112860"/>
                </a:lnTo>
                <a:cubicBezTo>
                  <a:pt x="104108" y="98257"/>
                  <a:pt x="61154" y="97749"/>
                  <a:pt x="58935" y="97745"/>
                </a:cubicBezTo>
                <a:cubicBezTo>
                  <a:pt x="56715" y="97741"/>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58" name="Google Shape;558;p32"/>
          <p:cNvSpPr/>
          <p:nvPr/>
        </p:nvSpPr>
        <p:spPr>
          <a:xfrm>
            <a:off x="2695725" y="1301074"/>
            <a:ext cx="3709200" cy="6741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59" name="Google Shape;559;p32"/>
          <p:cNvSpPr/>
          <p:nvPr/>
        </p:nvSpPr>
        <p:spPr>
          <a:xfrm>
            <a:off x="7521916" y="2200379"/>
            <a:ext cx="434400" cy="434400"/>
          </a:xfrm>
          <a:prstGeom prst="ellipse">
            <a:avLst/>
          </a:prstGeom>
          <a:solidFill>
            <a:srgbClr val="1847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000" u="none" cap="none" strike="noStrike">
              <a:solidFill>
                <a:srgbClr val="FFFFFF"/>
              </a:solidFill>
              <a:latin typeface="Nixie One"/>
              <a:ea typeface="Nixie One"/>
              <a:cs typeface="Nixie One"/>
              <a:sym typeface="Nixie One"/>
            </a:endParaRPr>
          </a:p>
        </p:txBody>
      </p:sp>
      <p:sp>
        <p:nvSpPr>
          <p:cNvPr id="560" name="Google Shape;560;p32"/>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561" name="Google Shape;561;p32"/>
          <p:cNvSpPr txBox="1"/>
          <p:nvPr/>
        </p:nvSpPr>
        <p:spPr>
          <a:xfrm>
            <a:off x="2944200" y="3588525"/>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Between Sexes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100">
              <a:solidFill>
                <a:schemeClr val="lt2"/>
              </a:solidFill>
              <a:latin typeface="Muli"/>
              <a:ea typeface="Muli"/>
              <a:cs typeface="Muli"/>
              <a:sym typeface="Muli"/>
            </a:endParaRPr>
          </a:p>
        </p:txBody>
      </p:sp>
      <p:sp>
        <p:nvSpPr>
          <p:cNvPr id="562" name="Google Shape;562;p32"/>
          <p:cNvSpPr txBox="1"/>
          <p:nvPr/>
        </p:nvSpPr>
        <p:spPr>
          <a:xfrm>
            <a:off x="2961125" y="4176000"/>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Arrange the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563" name="Google Shape;563;p32"/>
          <p:cNvSpPr txBox="1"/>
          <p:nvPr/>
        </p:nvSpPr>
        <p:spPr>
          <a:xfrm>
            <a:off x="2961125" y="1975713"/>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8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Essential Information</a:t>
            </a:r>
            <a:endParaRPr sz="1300">
              <a:solidFill>
                <a:schemeClr val="lt2"/>
              </a:solidFill>
              <a:latin typeface="Muli"/>
              <a:ea typeface="Muli"/>
              <a:cs typeface="Muli"/>
              <a:sym typeface="Muli"/>
            </a:endParaRPr>
          </a:p>
        </p:txBody>
      </p:sp>
      <p:sp>
        <p:nvSpPr>
          <p:cNvPr id="564" name="Google Shape;564;p32"/>
          <p:cNvSpPr txBox="1"/>
          <p:nvPr/>
        </p:nvSpPr>
        <p:spPr>
          <a:xfrm>
            <a:off x="2961125" y="2539175"/>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Filtration of </a:t>
            </a:r>
            <a:endParaRPr sz="13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Sexes</a:t>
            </a:r>
            <a:endParaRPr sz="13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565" name="Google Shape;565;p32"/>
          <p:cNvSpPr txBox="1"/>
          <p:nvPr/>
        </p:nvSpPr>
        <p:spPr>
          <a:xfrm>
            <a:off x="2961125" y="3017087"/>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Average of </a:t>
            </a:r>
            <a:endParaRPr sz="12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Cell Types</a:t>
            </a:r>
            <a:endParaRPr sz="12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566" name="Google Shape;566;p32"/>
          <p:cNvSpPr/>
          <p:nvPr/>
        </p:nvSpPr>
        <p:spPr>
          <a:xfrm>
            <a:off x="3326975" y="2995900"/>
            <a:ext cx="2523900" cy="740700"/>
          </a:xfrm>
          <a:prstGeom prst="rect">
            <a:avLst/>
          </a:prstGeom>
          <a:noFill/>
          <a:ln cap="flat" cmpd="sng" w="1143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6"/>
                                        </p:tgtEl>
                                        <p:attrNameLst>
                                          <p:attrName>style.visibility</p:attrName>
                                        </p:attrNameLst>
                                      </p:cBhvr>
                                      <p:to>
                                        <p:strVal val="visible"/>
                                      </p:to>
                                    </p:set>
                                    <p:animEffect filter="fade" transition="in">
                                      <p:cBhvr>
                                        <p:cTn dur="1000"/>
                                        <p:tgtEl>
                                          <p:spTgt spid="5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0" name="Shape 570"/>
        <p:cNvGrpSpPr/>
        <p:nvPr/>
      </p:nvGrpSpPr>
      <p:grpSpPr>
        <a:xfrm>
          <a:off x="0" y="0"/>
          <a:ext cx="0" cy="0"/>
          <a:chOff x="0" y="0"/>
          <a:chExt cx="0" cy="0"/>
        </a:xfrm>
      </p:grpSpPr>
      <p:sp>
        <p:nvSpPr>
          <p:cNvPr id="571" name="Google Shape;571;p33"/>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572" name="Google Shape;572;p33"/>
          <p:cNvSpPr txBox="1"/>
          <p:nvPr>
            <p:ph type="title"/>
          </p:nvPr>
        </p:nvSpPr>
        <p:spPr>
          <a:xfrm>
            <a:off x="1734000" y="1433050"/>
            <a:ext cx="49443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Average of Cell Types</a:t>
            </a:r>
            <a:endParaRPr/>
          </a:p>
        </p:txBody>
      </p:sp>
      <p:sp>
        <p:nvSpPr>
          <p:cNvPr id="573" name="Google Shape;573;p33"/>
          <p:cNvSpPr txBox="1"/>
          <p:nvPr>
            <p:ph idx="1" type="body"/>
          </p:nvPr>
        </p:nvSpPr>
        <p:spPr>
          <a:xfrm>
            <a:off x="1734000" y="2414450"/>
            <a:ext cx="2667300" cy="26637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Calculate mean of each cell type in both male and female</a:t>
            </a:r>
            <a:endParaRPr sz="1800">
              <a:solidFill>
                <a:schemeClr val="dk2"/>
              </a:solidFill>
            </a:endParaRPr>
          </a:p>
        </p:txBody>
      </p:sp>
      <p:sp>
        <p:nvSpPr>
          <p:cNvPr id="574" name="Google Shape;574;p33"/>
          <p:cNvSpPr txBox="1"/>
          <p:nvPr>
            <p:ph idx="2" type="body"/>
          </p:nvPr>
        </p:nvSpPr>
        <p:spPr>
          <a:xfrm>
            <a:off x="4562101" y="2414450"/>
            <a:ext cx="2863500" cy="26637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Commands Used</a:t>
            </a:r>
            <a:endParaRPr sz="1800"/>
          </a:p>
          <a:p>
            <a:pPr indent="-342900" lvl="1" marL="914400" rtl="0" algn="l">
              <a:spcBef>
                <a:spcPts val="0"/>
              </a:spcBef>
              <a:spcAft>
                <a:spcPts val="0"/>
              </a:spcAft>
              <a:buSzPts val="1800"/>
              <a:buChar char="￭"/>
            </a:pPr>
            <a:r>
              <a:rPr lang="en" sz="1800"/>
              <a:t>colMeans(.data)</a:t>
            </a:r>
            <a:endParaRPr sz="18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8" name="Shape 578"/>
        <p:cNvGrpSpPr/>
        <p:nvPr/>
      </p:nvGrpSpPr>
      <p:grpSpPr>
        <a:xfrm>
          <a:off x="0" y="0"/>
          <a:ext cx="0" cy="0"/>
          <a:chOff x="0" y="0"/>
          <a:chExt cx="0" cy="0"/>
        </a:xfrm>
      </p:grpSpPr>
      <p:sp>
        <p:nvSpPr>
          <p:cNvPr id="579" name="Google Shape;579;p34"/>
          <p:cNvSpPr txBox="1"/>
          <p:nvPr>
            <p:ph idx="4294967295" type="title"/>
          </p:nvPr>
        </p:nvSpPr>
        <p:spPr>
          <a:xfrm>
            <a:off x="3083775" y="461554"/>
            <a:ext cx="2932800" cy="64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Code</a:t>
            </a:r>
            <a:endParaRPr/>
          </a:p>
        </p:txBody>
      </p:sp>
      <p:sp>
        <p:nvSpPr>
          <p:cNvPr id="580" name="Google Shape;580;p34"/>
          <p:cNvSpPr/>
          <p:nvPr/>
        </p:nvSpPr>
        <p:spPr>
          <a:xfrm>
            <a:off x="4156983" y="3996566"/>
            <a:ext cx="848400" cy="625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81" name="Google Shape;581;p34"/>
          <p:cNvSpPr/>
          <p:nvPr/>
        </p:nvSpPr>
        <p:spPr>
          <a:xfrm>
            <a:off x="3561295" y="2554335"/>
            <a:ext cx="2032200" cy="550500"/>
          </a:xfrm>
          <a:prstGeom prst="ellipse">
            <a:avLst/>
          </a:pr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82" name="Google Shape;582;p34"/>
          <p:cNvSpPr/>
          <p:nvPr/>
        </p:nvSpPr>
        <p:spPr>
          <a:xfrm>
            <a:off x="3180644" y="1938652"/>
            <a:ext cx="2776800" cy="5988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83" name="Google Shape;583;p34"/>
          <p:cNvSpPr/>
          <p:nvPr/>
        </p:nvSpPr>
        <p:spPr>
          <a:xfrm>
            <a:off x="4055273" y="3638071"/>
            <a:ext cx="1048500" cy="403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84" name="Google Shape;584;p34"/>
          <p:cNvSpPr/>
          <p:nvPr/>
        </p:nvSpPr>
        <p:spPr>
          <a:xfrm rot="10800000">
            <a:off x="3904650" y="3541276"/>
            <a:ext cx="1334700" cy="6225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85119"/>
                  <a:pt x="59918" y="87052"/>
                </a:cubicBezTo>
                <a:cubicBezTo>
                  <a:pt x="36865" y="88984"/>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85" name="Google Shape;585;p34"/>
          <p:cNvSpPr/>
          <p:nvPr/>
        </p:nvSpPr>
        <p:spPr>
          <a:xfrm>
            <a:off x="3859233" y="3124713"/>
            <a:ext cx="1446000" cy="5232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86" name="Google Shape;586;p34"/>
          <p:cNvSpPr/>
          <p:nvPr/>
        </p:nvSpPr>
        <p:spPr>
          <a:xfrm rot="10800000">
            <a:off x="3654625" y="3008669"/>
            <a:ext cx="1837800" cy="6393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64135" y="93695"/>
                  <a:pt x="60529" y="93738"/>
                </a:cubicBezTo>
                <a:cubicBezTo>
                  <a:pt x="45054" y="93837"/>
                  <a:pt x="41994" y="92997"/>
                  <a:pt x="31663" y="96697"/>
                </a:cubicBezTo>
                <a:cubicBezTo>
                  <a:pt x="21331" y="100396"/>
                  <a:pt x="13050" y="106171"/>
                  <a:pt x="0" y="12000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87" name="Google Shape;587;p34"/>
          <p:cNvSpPr/>
          <p:nvPr/>
        </p:nvSpPr>
        <p:spPr>
          <a:xfrm>
            <a:off x="3201585" y="1889037"/>
            <a:ext cx="2716800" cy="6675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88" name="Google Shape;588;p34"/>
          <p:cNvSpPr/>
          <p:nvPr/>
        </p:nvSpPr>
        <p:spPr>
          <a:xfrm rot="10800000">
            <a:off x="2782868" y="1806585"/>
            <a:ext cx="3534600" cy="7308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78054"/>
                  <a:pt x="59918" y="79987"/>
                </a:cubicBezTo>
                <a:cubicBezTo>
                  <a:pt x="36865" y="81920"/>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u="none" cap="none" strike="noStrike">
              <a:solidFill>
                <a:schemeClr val="lt2"/>
              </a:solidFill>
              <a:latin typeface="Calibri"/>
              <a:ea typeface="Calibri"/>
              <a:cs typeface="Calibri"/>
              <a:sym typeface="Calibri"/>
            </a:endParaRPr>
          </a:p>
        </p:txBody>
      </p:sp>
      <p:sp>
        <p:nvSpPr>
          <p:cNvPr id="589" name="Google Shape;589;p34"/>
          <p:cNvSpPr/>
          <p:nvPr/>
        </p:nvSpPr>
        <p:spPr>
          <a:xfrm rot="10800000">
            <a:off x="3276488" y="2411864"/>
            <a:ext cx="2589000" cy="692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511" y="86907"/>
                  <a:pt x="59458" y="88840"/>
                </a:cubicBezTo>
                <a:cubicBezTo>
                  <a:pt x="36405" y="90772"/>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90" name="Google Shape;590;p34"/>
          <p:cNvSpPr/>
          <p:nvPr/>
        </p:nvSpPr>
        <p:spPr>
          <a:xfrm rot="10800000">
            <a:off x="4077150" y="4100125"/>
            <a:ext cx="989700" cy="740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8167" y="117026"/>
                </a:lnTo>
                <a:lnTo>
                  <a:pt x="115298" y="112860"/>
                </a:lnTo>
                <a:cubicBezTo>
                  <a:pt x="104108" y="98257"/>
                  <a:pt x="61154" y="97749"/>
                  <a:pt x="58935" y="97745"/>
                </a:cubicBezTo>
                <a:cubicBezTo>
                  <a:pt x="56715" y="97741"/>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91" name="Google Shape;591;p34"/>
          <p:cNvSpPr/>
          <p:nvPr/>
        </p:nvSpPr>
        <p:spPr>
          <a:xfrm>
            <a:off x="2695725" y="1301074"/>
            <a:ext cx="3709200" cy="6741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592" name="Google Shape;592;p34"/>
          <p:cNvSpPr/>
          <p:nvPr/>
        </p:nvSpPr>
        <p:spPr>
          <a:xfrm>
            <a:off x="7521916" y="2200379"/>
            <a:ext cx="434400" cy="434400"/>
          </a:xfrm>
          <a:prstGeom prst="ellipse">
            <a:avLst/>
          </a:prstGeom>
          <a:solidFill>
            <a:srgbClr val="1847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000" u="none" cap="none" strike="noStrike">
              <a:solidFill>
                <a:srgbClr val="FFFFFF"/>
              </a:solidFill>
              <a:latin typeface="Nixie One"/>
              <a:ea typeface="Nixie One"/>
              <a:cs typeface="Nixie One"/>
              <a:sym typeface="Nixie One"/>
            </a:endParaRPr>
          </a:p>
        </p:txBody>
      </p:sp>
      <p:sp>
        <p:nvSpPr>
          <p:cNvPr id="593" name="Google Shape;593;p34"/>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594" name="Google Shape;594;p34"/>
          <p:cNvSpPr txBox="1"/>
          <p:nvPr/>
        </p:nvSpPr>
        <p:spPr>
          <a:xfrm>
            <a:off x="2944200" y="3588525"/>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Between Sexes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100">
              <a:solidFill>
                <a:schemeClr val="lt2"/>
              </a:solidFill>
              <a:latin typeface="Muli"/>
              <a:ea typeface="Muli"/>
              <a:cs typeface="Muli"/>
              <a:sym typeface="Muli"/>
            </a:endParaRPr>
          </a:p>
        </p:txBody>
      </p:sp>
      <p:sp>
        <p:nvSpPr>
          <p:cNvPr id="595" name="Google Shape;595;p34"/>
          <p:cNvSpPr txBox="1"/>
          <p:nvPr/>
        </p:nvSpPr>
        <p:spPr>
          <a:xfrm>
            <a:off x="2961125" y="4176000"/>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Arrange the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596" name="Google Shape;596;p34"/>
          <p:cNvSpPr/>
          <p:nvPr/>
        </p:nvSpPr>
        <p:spPr>
          <a:xfrm>
            <a:off x="3326975" y="3588513"/>
            <a:ext cx="2523900" cy="740700"/>
          </a:xfrm>
          <a:prstGeom prst="rect">
            <a:avLst/>
          </a:prstGeom>
          <a:noFill/>
          <a:ln cap="flat" cmpd="sng" w="1143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34"/>
          <p:cNvSpPr txBox="1"/>
          <p:nvPr/>
        </p:nvSpPr>
        <p:spPr>
          <a:xfrm>
            <a:off x="2961125" y="1975713"/>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8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Essential Information</a:t>
            </a:r>
            <a:endParaRPr sz="1300">
              <a:solidFill>
                <a:schemeClr val="lt2"/>
              </a:solidFill>
              <a:latin typeface="Muli"/>
              <a:ea typeface="Muli"/>
              <a:cs typeface="Muli"/>
              <a:sym typeface="Muli"/>
            </a:endParaRPr>
          </a:p>
        </p:txBody>
      </p:sp>
      <p:sp>
        <p:nvSpPr>
          <p:cNvPr id="598" name="Google Shape;598;p34"/>
          <p:cNvSpPr txBox="1"/>
          <p:nvPr/>
        </p:nvSpPr>
        <p:spPr>
          <a:xfrm>
            <a:off x="2961125" y="2539175"/>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Filtration of </a:t>
            </a:r>
            <a:endParaRPr sz="13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Sexes</a:t>
            </a:r>
            <a:endParaRPr sz="13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599" name="Google Shape;599;p34"/>
          <p:cNvSpPr txBox="1"/>
          <p:nvPr/>
        </p:nvSpPr>
        <p:spPr>
          <a:xfrm>
            <a:off x="2961125" y="3017087"/>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Average of </a:t>
            </a:r>
            <a:endParaRPr sz="12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Cell Types</a:t>
            </a:r>
            <a:endParaRPr sz="12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6"/>
                                        </p:tgtEl>
                                        <p:attrNameLst>
                                          <p:attrName>style.visibility</p:attrName>
                                        </p:attrNameLst>
                                      </p:cBhvr>
                                      <p:to>
                                        <p:strVal val="visible"/>
                                      </p:to>
                                    </p:set>
                                    <p:animEffect filter="fade" transition="in">
                                      <p:cBhvr>
                                        <p:cTn dur="1000"/>
                                        <p:tgtEl>
                                          <p:spTgt spid="5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3" name="Shape 603"/>
        <p:cNvGrpSpPr/>
        <p:nvPr/>
      </p:nvGrpSpPr>
      <p:grpSpPr>
        <a:xfrm>
          <a:off x="0" y="0"/>
          <a:ext cx="0" cy="0"/>
          <a:chOff x="0" y="0"/>
          <a:chExt cx="0" cy="0"/>
        </a:xfrm>
      </p:grpSpPr>
      <p:sp>
        <p:nvSpPr>
          <p:cNvPr id="604" name="Google Shape;604;p35"/>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605" name="Google Shape;605;p35"/>
          <p:cNvSpPr txBox="1"/>
          <p:nvPr>
            <p:ph type="title"/>
          </p:nvPr>
        </p:nvSpPr>
        <p:spPr>
          <a:xfrm>
            <a:off x="1734000" y="1433050"/>
            <a:ext cx="49443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Difference Between Sexes</a:t>
            </a:r>
            <a:endParaRPr/>
          </a:p>
        </p:txBody>
      </p:sp>
      <p:sp>
        <p:nvSpPr>
          <p:cNvPr id="606" name="Google Shape;606;p35"/>
          <p:cNvSpPr txBox="1"/>
          <p:nvPr>
            <p:ph idx="1" type="body"/>
          </p:nvPr>
        </p:nvSpPr>
        <p:spPr>
          <a:xfrm>
            <a:off x="1734000" y="2414450"/>
            <a:ext cx="2667300" cy="26637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Calculate difference of average in females and males</a:t>
            </a:r>
            <a:endParaRPr sz="1800">
              <a:solidFill>
                <a:schemeClr val="dk2"/>
              </a:solidFill>
            </a:endParaRPr>
          </a:p>
        </p:txBody>
      </p:sp>
      <p:sp>
        <p:nvSpPr>
          <p:cNvPr id="607" name="Google Shape;607;p35"/>
          <p:cNvSpPr txBox="1"/>
          <p:nvPr>
            <p:ph idx="2" type="body"/>
          </p:nvPr>
        </p:nvSpPr>
        <p:spPr>
          <a:xfrm>
            <a:off x="4562100" y="2414450"/>
            <a:ext cx="2984700" cy="26637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Commands Used</a:t>
            </a:r>
            <a:endParaRPr sz="1800"/>
          </a:p>
          <a:p>
            <a:pPr indent="-342900" lvl="1" marL="914400" rtl="0" algn="l">
              <a:spcBef>
                <a:spcPts val="0"/>
              </a:spcBef>
              <a:spcAft>
                <a:spcPts val="0"/>
              </a:spcAft>
              <a:buSzPts val="1800"/>
              <a:buChar char="￭"/>
            </a:pPr>
            <a:r>
              <a:rPr lang="en" sz="1800"/>
              <a:t>abs(Female Average - Male Average)</a:t>
            </a:r>
            <a:endParaRPr sz="18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1" name="Shape 611"/>
        <p:cNvGrpSpPr/>
        <p:nvPr/>
      </p:nvGrpSpPr>
      <p:grpSpPr>
        <a:xfrm>
          <a:off x="0" y="0"/>
          <a:ext cx="0" cy="0"/>
          <a:chOff x="0" y="0"/>
          <a:chExt cx="0" cy="0"/>
        </a:xfrm>
      </p:grpSpPr>
      <p:sp>
        <p:nvSpPr>
          <p:cNvPr id="612" name="Google Shape;612;p36"/>
          <p:cNvSpPr txBox="1"/>
          <p:nvPr>
            <p:ph idx="4294967295" type="title"/>
          </p:nvPr>
        </p:nvSpPr>
        <p:spPr>
          <a:xfrm>
            <a:off x="3083775" y="461554"/>
            <a:ext cx="2932800" cy="64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Code</a:t>
            </a:r>
            <a:endParaRPr/>
          </a:p>
        </p:txBody>
      </p:sp>
      <p:sp>
        <p:nvSpPr>
          <p:cNvPr id="613" name="Google Shape;613;p36"/>
          <p:cNvSpPr/>
          <p:nvPr/>
        </p:nvSpPr>
        <p:spPr>
          <a:xfrm>
            <a:off x="4156983" y="3996566"/>
            <a:ext cx="848400" cy="625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14" name="Google Shape;614;p36"/>
          <p:cNvSpPr/>
          <p:nvPr/>
        </p:nvSpPr>
        <p:spPr>
          <a:xfrm>
            <a:off x="3561295" y="2554335"/>
            <a:ext cx="2032200" cy="550500"/>
          </a:xfrm>
          <a:prstGeom prst="ellipse">
            <a:avLst/>
          </a:pr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15" name="Google Shape;615;p36"/>
          <p:cNvSpPr/>
          <p:nvPr/>
        </p:nvSpPr>
        <p:spPr>
          <a:xfrm>
            <a:off x="3180644" y="1938652"/>
            <a:ext cx="2776800" cy="5988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16" name="Google Shape;616;p36"/>
          <p:cNvSpPr/>
          <p:nvPr/>
        </p:nvSpPr>
        <p:spPr>
          <a:xfrm>
            <a:off x="4055273" y="3638071"/>
            <a:ext cx="1048500" cy="4035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17" name="Google Shape;617;p36"/>
          <p:cNvSpPr/>
          <p:nvPr/>
        </p:nvSpPr>
        <p:spPr>
          <a:xfrm rot="10800000">
            <a:off x="3904650" y="3541276"/>
            <a:ext cx="1334700" cy="6225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85119"/>
                  <a:pt x="59918" y="87052"/>
                </a:cubicBezTo>
                <a:cubicBezTo>
                  <a:pt x="36865" y="88984"/>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18" name="Google Shape;618;p36"/>
          <p:cNvSpPr/>
          <p:nvPr/>
        </p:nvSpPr>
        <p:spPr>
          <a:xfrm>
            <a:off x="3859233" y="3124713"/>
            <a:ext cx="1446000" cy="523200"/>
          </a:xfrm>
          <a:prstGeom prst="ellipse">
            <a:avLst/>
          </a:prstGeom>
          <a:solidFill>
            <a:srgbClr val="FFFFFF">
              <a:alpha val="98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19" name="Google Shape;619;p36"/>
          <p:cNvSpPr/>
          <p:nvPr/>
        </p:nvSpPr>
        <p:spPr>
          <a:xfrm rot="10800000">
            <a:off x="3654625" y="3008669"/>
            <a:ext cx="1837800" cy="6393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64135" y="93695"/>
                  <a:pt x="60529" y="93738"/>
                </a:cubicBezTo>
                <a:cubicBezTo>
                  <a:pt x="45054" y="93837"/>
                  <a:pt x="41994" y="92997"/>
                  <a:pt x="31663" y="96697"/>
                </a:cubicBezTo>
                <a:cubicBezTo>
                  <a:pt x="21331" y="100396"/>
                  <a:pt x="13050" y="106171"/>
                  <a:pt x="0" y="12000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20" name="Google Shape;620;p36"/>
          <p:cNvSpPr/>
          <p:nvPr/>
        </p:nvSpPr>
        <p:spPr>
          <a:xfrm>
            <a:off x="3201585" y="1889037"/>
            <a:ext cx="2716800" cy="6675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9803"/>
                </a:srgbClr>
              </a:gs>
              <a:gs pos="80000">
                <a:srgbClr val="1BC5C5">
                  <a:alpha val="9803"/>
                </a:srgbClr>
              </a:gs>
              <a:gs pos="100000">
                <a:srgbClr val="1CD9BD">
                  <a:alpha val="9803"/>
                </a:srgbClr>
              </a:gs>
            </a:gsLst>
            <a:lin ang="1080002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21" name="Google Shape;621;p36"/>
          <p:cNvSpPr/>
          <p:nvPr/>
        </p:nvSpPr>
        <p:spPr>
          <a:xfrm rot="10800000">
            <a:off x="2782868" y="1806585"/>
            <a:ext cx="3534600" cy="7308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971" y="78054"/>
                  <a:pt x="59918" y="79987"/>
                </a:cubicBezTo>
                <a:cubicBezTo>
                  <a:pt x="36865" y="81920"/>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u="none" cap="none" strike="noStrike">
              <a:solidFill>
                <a:schemeClr val="lt2"/>
              </a:solidFill>
              <a:latin typeface="Calibri"/>
              <a:ea typeface="Calibri"/>
              <a:cs typeface="Calibri"/>
              <a:sym typeface="Calibri"/>
            </a:endParaRPr>
          </a:p>
        </p:txBody>
      </p:sp>
      <p:sp>
        <p:nvSpPr>
          <p:cNvPr id="622" name="Google Shape;622;p36"/>
          <p:cNvSpPr/>
          <p:nvPr/>
        </p:nvSpPr>
        <p:spPr>
          <a:xfrm rot="10800000">
            <a:off x="3276488" y="2411864"/>
            <a:ext cx="2589000" cy="692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9385" y="119290"/>
                </a:lnTo>
                <a:lnTo>
                  <a:pt x="115298" y="112860"/>
                </a:lnTo>
                <a:cubicBezTo>
                  <a:pt x="103296" y="97691"/>
                  <a:pt x="82511" y="86907"/>
                  <a:pt x="59458" y="88840"/>
                </a:cubicBezTo>
                <a:cubicBezTo>
                  <a:pt x="36405" y="90772"/>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23" name="Google Shape;623;p36"/>
          <p:cNvSpPr/>
          <p:nvPr/>
        </p:nvSpPr>
        <p:spPr>
          <a:xfrm rot="10800000">
            <a:off x="4077150" y="4100125"/>
            <a:ext cx="989700" cy="740700"/>
          </a:xfrm>
          <a:custGeom>
            <a:rect b="b" l="l" r="r" t="t"/>
            <a:pathLst>
              <a:path extrusionOk="0" h="120000" w="120000">
                <a:moveTo>
                  <a:pt x="103533" y="25191"/>
                </a:moveTo>
                <a:lnTo>
                  <a:pt x="16113" y="25191"/>
                </a:lnTo>
                <a:lnTo>
                  <a:pt x="16468" y="24492"/>
                </a:lnTo>
                <a:cubicBezTo>
                  <a:pt x="24817" y="9903"/>
                  <a:pt x="41101" y="0"/>
                  <a:pt x="59823" y="0"/>
                </a:cubicBezTo>
                <a:cubicBezTo>
                  <a:pt x="78544" y="0"/>
                  <a:pt x="94829" y="9903"/>
                  <a:pt x="103178" y="24492"/>
                </a:cubicBezTo>
                <a:lnTo>
                  <a:pt x="103533" y="25191"/>
                </a:lnTo>
                <a:close/>
                <a:moveTo>
                  <a:pt x="0" y="120000"/>
                </a:moveTo>
                <a:lnTo>
                  <a:pt x="15886" y="25191"/>
                </a:lnTo>
                <a:lnTo>
                  <a:pt x="103500" y="25191"/>
                </a:lnTo>
                <a:lnTo>
                  <a:pt x="120000" y="119286"/>
                </a:lnTo>
                <a:lnTo>
                  <a:pt x="118167" y="117026"/>
                </a:lnTo>
                <a:lnTo>
                  <a:pt x="115298" y="112860"/>
                </a:lnTo>
                <a:cubicBezTo>
                  <a:pt x="104108" y="98257"/>
                  <a:pt x="61154" y="97749"/>
                  <a:pt x="58935" y="97745"/>
                </a:cubicBezTo>
                <a:cubicBezTo>
                  <a:pt x="56715" y="97741"/>
                  <a:pt x="16540" y="97691"/>
                  <a:pt x="4538" y="112860"/>
                </a:cubicBezTo>
                <a:lnTo>
                  <a:pt x="0" y="120000"/>
                </a:ln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24" name="Google Shape;624;p36"/>
          <p:cNvSpPr/>
          <p:nvPr/>
        </p:nvSpPr>
        <p:spPr>
          <a:xfrm>
            <a:off x="2695725" y="1301074"/>
            <a:ext cx="3709200" cy="674100"/>
          </a:xfrm>
          <a:custGeom>
            <a:rect b="b" l="l" r="r" t="t"/>
            <a:pathLst>
              <a:path extrusionOk="0" h="120000" w="120000">
                <a:moveTo>
                  <a:pt x="60000" y="0"/>
                </a:moveTo>
                <a:cubicBezTo>
                  <a:pt x="93137" y="0"/>
                  <a:pt x="120000" y="27671"/>
                  <a:pt x="120000" y="61804"/>
                </a:cubicBezTo>
                <a:cubicBezTo>
                  <a:pt x="120000" y="87405"/>
                  <a:pt x="104889" y="109370"/>
                  <a:pt x="83354" y="118752"/>
                </a:cubicBezTo>
                <a:lnTo>
                  <a:pt x="79454" y="120000"/>
                </a:lnTo>
                <a:lnTo>
                  <a:pt x="76579" y="118085"/>
                </a:lnTo>
                <a:cubicBezTo>
                  <a:pt x="71483" y="115441"/>
                  <a:pt x="65881" y="113979"/>
                  <a:pt x="59999" y="113979"/>
                </a:cubicBezTo>
                <a:cubicBezTo>
                  <a:pt x="54118" y="113979"/>
                  <a:pt x="48516" y="115441"/>
                  <a:pt x="43420" y="118085"/>
                </a:cubicBezTo>
                <a:lnTo>
                  <a:pt x="40545" y="120000"/>
                </a:lnTo>
                <a:lnTo>
                  <a:pt x="36645" y="118752"/>
                </a:lnTo>
                <a:cubicBezTo>
                  <a:pt x="15110" y="109370"/>
                  <a:pt x="0" y="87405"/>
                  <a:pt x="0" y="61804"/>
                </a:cubicBezTo>
                <a:cubicBezTo>
                  <a:pt x="0" y="27671"/>
                  <a:pt x="26862" y="0"/>
                  <a:pt x="60000" y="0"/>
                </a:cubicBezTo>
                <a:close/>
              </a:path>
            </a:pathLst>
          </a:custGeom>
          <a:gradFill>
            <a:gsLst>
              <a:gs pos="0">
                <a:srgbClr val="1ED7BE">
                  <a:alpha val="74901"/>
                </a:srgbClr>
              </a:gs>
              <a:gs pos="75000">
                <a:srgbClr val="1BC5C5">
                  <a:alpha val="74901"/>
                </a:srgbClr>
              </a:gs>
              <a:gs pos="100000">
                <a:srgbClr val="1CD9BD">
                  <a:alpha val="7490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2400" u="none" cap="none" strike="noStrike">
              <a:solidFill>
                <a:srgbClr val="FFFFFF"/>
              </a:solidFill>
              <a:latin typeface="Calibri"/>
              <a:ea typeface="Calibri"/>
              <a:cs typeface="Calibri"/>
              <a:sym typeface="Calibri"/>
            </a:endParaRPr>
          </a:p>
        </p:txBody>
      </p:sp>
      <p:sp>
        <p:nvSpPr>
          <p:cNvPr id="625" name="Google Shape;625;p36"/>
          <p:cNvSpPr/>
          <p:nvPr/>
        </p:nvSpPr>
        <p:spPr>
          <a:xfrm>
            <a:off x="7521916" y="2200379"/>
            <a:ext cx="434400" cy="434400"/>
          </a:xfrm>
          <a:prstGeom prst="ellipse">
            <a:avLst/>
          </a:prstGeom>
          <a:solidFill>
            <a:srgbClr val="1847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000" u="none" cap="none" strike="noStrike">
              <a:solidFill>
                <a:srgbClr val="FFFFFF"/>
              </a:solidFill>
              <a:latin typeface="Nixie One"/>
              <a:ea typeface="Nixie One"/>
              <a:cs typeface="Nixie One"/>
              <a:sym typeface="Nixie One"/>
            </a:endParaRPr>
          </a:p>
        </p:txBody>
      </p:sp>
      <p:sp>
        <p:nvSpPr>
          <p:cNvPr id="626" name="Google Shape;626;p36"/>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627" name="Google Shape;627;p36"/>
          <p:cNvSpPr txBox="1"/>
          <p:nvPr/>
        </p:nvSpPr>
        <p:spPr>
          <a:xfrm>
            <a:off x="2944200" y="3588525"/>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Between Sexes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100">
              <a:solidFill>
                <a:schemeClr val="lt2"/>
              </a:solidFill>
              <a:latin typeface="Muli"/>
              <a:ea typeface="Muli"/>
              <a:cs typeface="Muli"/>
              <a:sym typeface="Muli"/>
            </a:endParaRPr>
          </a:p>
        </p:txBody>
      </p:sp>
      <p:sp>
        <p:nvSpPr>
          <p:cNvPr id="628" name="Google Shape;628;p36"/>
          <p:cNvSpPr txBox="1"/>
          <p:nvPr/>
        </p:nvSpPr>
        <p:spPr>
          <a:xfrm>
            <a:off x="2961125" y="4176000"/>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Arrange the</a:t>
            </a:r>
            <a:endParaRPr sz="1100">
              <a:solidFill>
                <a:schemeClr val="lt2"/>
              </a:solidFill>
              <a:latin typeface="Muli"/>
              <a:ea typeface="Muli"/>
              <a:cs typeface="Muli"/>
              <a:sym typeface="Muli"/>
            </a:endParaRPr>
          </a:p>
          <a:p>
            <a:pPr indent="0" lvl="0" marL="0" rtl="0" algn="ctr">
              <a:spcBef>
                <a:spcPts val="0"/>
              </a:spcBef>
              <a:spcAft>
                <a:spcPts val="0"/>
              </a:spcAft>
              <a:buNone/>
            </a:pPr>
            <a:r>
              <a:rPr lang="en" sz="1100">
                <a:solidFill>
                  <a:schemeClr val="lt2"/>
                </a:solidFill>
                <a:latin typeface="Muli"/>
                <a:ea typeface="Muli"/>
                <a:cs typeface="Muli"/>
                <a:sym typeface="Muli"/>
              </a:rPr>
              <a:t>Differences</a:t>
            </a:r>
            <a:endParaRPr sz="11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629" name="Google Shape;629;p36"/>
          <p:cNvSpPr txBox="1"/>
          <p:nvPr/>
        </p:nvSpPr>
        <p:spPr>
          <a:xfrm>
            <a:off x="2961125" y="1975713"/>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8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Essential Information</a:t>
            </a:r>
            <a:endParaRPr sz="1300">
              <a:solidFill>
                <a:schemeClr val="lt2"/>
              </a:solidFill>
              <a:latin typeface="Muli"/>
              <a:ea typeface="Muli"/>
              <a:cs typeface="Muli"/>
              <a:sym typeface="Muli"/>
            </a:endParaRPr>
          </a:p>
        </p:txBody>
      </p:sp>
      <p:sp>
        <p:nvSpPr>
          <p:cNvPr id="630" name="Google Shape;630;p36"/>
          <p:cNvSpPr txBox="1"/>
          <p:nvPr/>
        </p:nvSpPr>
        <p:spPr>
          <a:xfrm>
            <a:off x="2961125" y="2539175"/>
            <a:ext cx="3255600" cy="58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300">
                <a:solidFill>
                  <a:schemeClr val="lt2"/>
                </a:solidFill>
                <a:latin typeface="Muli"/>
                <a:ea typeface="Muli"/>
                <a:cs typeface="Muli"/>
                <a:sym typeface="Muli"/>
              </a:rPr>
              <a:t>Filtration of </a:t>
            </a:r>
            <a:endParaRPr sz="1300">
              <a:solidFill>
                <a:schemeClr val="lt2"/>
              </a:solidFill>
              <a:latin typeface="Muli"/>
              <a:ea typeface="Muli"/>
              <a:cs typeface="Muli"/>
              <a:sym typeface="Muli"/>
            </a:endParaRPr>
          </a:p>
          <a:p>
            <a:pPr indent="0" lvl="0" marL="0" rtl="0" algn="ctr">
              <a:spcBef>
                <a:spcPts val="0"/>
              </a:spcBef>
              <a:spcAft>
                <a:spcPts val="0"/>
              </a:spcAft>
              <a:buNone/>
            </a:pPr>
            <a:r>
              <a:rPr lang="en" sz="1300">
                <a:solidFill>
                  <a:schemeClr val="lt2"/>
                </a:solidFill>
                <a:latin typeface="Muli"/>
                <a:ea typeface="Muli"/>
                <a:cs typeface="Muli"/>
                <a:sym typeface="Muli"/>
              </a:rPr>
              <a:t>Sexes</a:t>
            </a:r>
            <a:endParaRPr sz="13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631" name="Google Shape;631;p36"/>
          <p:cNvSpPr txBox="1"/>
          <p:nvPr/>
        </p:nvSpPr>
        <p:spPr>
          <a:xfrm>
            <a:off x="2961125" y="3017087"/>
            <a:ext cx="3255600" cy="62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Average of </a:t>
            </a:r>
            <a:endParaRPr sz="1200">
              <a:solidFill>
                <a:schemeClr val="lt2"/>
              </a:solidFill>
              <a:latin typeface="Muli"/>
              <a:ea typeface="Muli"/>
              <a:cs typeface="Muli"/>
              <a:sym typeface="Muli"/>
            </a:endParaRPr>
          </a:p>
          <a:p>
            <a:pPr indent="0" lvl="0" marL="0" rtl="0" algn="ctr">
              <a:spcBef>
                <a:spcPts val="0"/>
              </a:spcBef>
              <a:spcAft>
                <a:spcPts val="0"/>
              </a:spcAft>
              <a:buNone/>
            </a:pPr>
            <a:r>
              <a:rPr lang="en" sz="1200">
                <a:solidFill>
                  <a:schemeClr val="lt2"/>
                </a:solidFill>
                <a:latin typeface="Muli"/>
                <a:ea typeface="Muli"/>
                <a:cs typeface="Muli"/>
                <a:sym typeface="Muli"/>
              </a:rPr>
              <a:t>Cell Types</a:t>
            </a:r>
            <a:endParaRPr sz="1200">
              <a:solidFill>
                <a:schemeClr val="lt2"/>
              </a:solidFill>
              <a:latin typeface="Muli"/>
              <a:ea typeface="Muli"/>
              <a:cs typeface="Muli"/>
              <a:sym typeface="Muli"/>
            </a:endParaRPr>
          </a:p>
          <a:p>
            <a:pPr indent="0" lvl="0" marL="0" rtl="0" algn="ctr">
              <a:spcBef>
                <a:spcPts val="0"/>
              </a:spcBef>
              <a:spcAft>
                <a:spcPts val="0"/>
              </a:spcAft>
              <a:buNone/>
            </a:pPr>
            <a:r>
              <a:t/>
            </a:r>
            <a:endParaRPr sz="1300">
              <a:solidFill>
                <a:schemeClr val="lt2"/>
              </a:solidFill>
              <a:latin typeface="Muli"/>
              <a:ea typeface="Muli"/>
              <a:cs typeface="Muli"/>
              <a:sym typeface="Muli"/>
            </a:endParaRPr>
          </a:p>
        </p:txBody>
      </p:sp>
      <p:sp>
        <p:nvSpPr>
          <p:cNvPr id="632" name="Google Shape;632;p36"/>
          <p:cNvSpPr/>
          <p:nvPr/>
        </p:nvSpPr>
        <p:spPr>
          <a:xfrm>
            <a:off x="3394475" y="4163763"/>
            <a:ext cx="2523900" cy="740700"/>
          </a:xfrm>
          <a:prstGeom prst="rect">
            <a:avLst/>
          </a:prstGeom>
          <a:noFill/>
          <a:ln cap="flat" cmpd="sng" w="1143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2"/>
                                        </p:tgtEl>
                                        <p:attrNameLst>
                                          <p:attrName>style.visibility</p:attrName>
                                        </p:attrNameLst>
                                      </p:cBhvr>
                                      <p:to>
                                        <p:strVal val="visible"/>
                                      </p:to>
                                    </p:set>
                                    <p:animEffect filter="fade" transition="in">
                                      <p:cBhvr>
                                        <p:cTn dur="1000"/>
                                        <p:tgtEl>
                                          <p:spTgt spid="6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6" name="Shape 636"/>
        <p:cNvGrpSpPr/>
        <p:nvPr/>
      </p:nvGrpSpPr>
      <p:grpSpPr>
        <a:xfrm>
          <a:off x="0" y="0"/>
          <a:ext cx="0" cy="0"/>
          <a:chOff x="0" y="0"/>
          <a:chExt cx="0" cy="0"/>
        </a:xfrm>
      </p:grpSpPr>
      <p:sp>
        <p:nvSpPr>
          <p:cNvPr id="637" name="Google Shape;637;p37"/>
          <p:cNvSpPr txBox="1"/>
          <p:nvPr>
            <p:ph type="title"/>
          </p:nvPr>
        </p:nvSpPr>
        <p:spPr>
          <a:xfrm>
            <a:off x="1705950" y="1372525"/>
            <a:ext cx="49443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Arrange the Differences</a:t>
            </a:r>
            <a:endParaRPr/>
          </a:p>
        </p:txBody>
      </p:sp>
      <p:sp>
        <p:nvSpPr>
          <p:cNvPr id="638" name="Google Shape;638;p37"/>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pic>
        <p:nvPicPr>
          <p:cNvPr id="639" name="Google Shape;639;p37"/>
          <p:cNvPicPr preferRelativeResize="0"/>
          <p:nvPr/>
        </p:nvPicPr>
        <p:blipFill rotWithShape="1">
          <a:blip r:embed="rId3">
            <a:alphaModFix/>
          </a:blip>
          <a:srcRect b="0" l="0" r="447" t="0"/>
          <a:stretch/>
        </p:blipFill>
        <p:spPr>
          <a:xfrm>
            <a:off x="1705950" y="2017825"/>
            <a:ext cx="5506524" cy="1846275"/>
          </a:xfrm>
          <a:prstGeom prst="rect">
            <a:avLst/>
          </a:prstGeom>
          <a:noFill/>
          <a:ln>
            <a:noFill/>
          </a:ln>
        </p:spPr>
      </p:pic>
      <p:pic>
        <p:nvPicPr>
          <p:cNvPr id="640" name="Google Shape;640;p37"/>
          <p:cNvPicPr preferRelativeResize="0"/>
          <p:nvPr/>
        </p:nvPicPr>
        <p:blipFill rotWithShape="1">
          <a:blip r:embed="rId4">
            <a:alphaModFix/>
          </a:blip>
          <a:srcRect b="0" l="447" r="0" t="0"/>
          <a:stretch/>
        </p:blipFill>
        <p:spPr>
          <a:xfrm>
            <a:off x="1705950" y="3864100"/>
            <a:ext cx="5506524" cy="60881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4" name="Shape 644"/>
        <p:cNvGrpSpPr/>
        <p:nvPr/>
      </p:nvGrpSpPr>
      <p:grpSpPr>
        <a:xfrm>
          <a:off x="0" y="0"/>
          <a:ext cx="0" cy="0"/>
          <a:chOff x="0" y="0"/>
          <a:chExt cx="0" cy="0"/>
        </a:xfrm>
      </p:grpSpPr>
      <p:sp>
        <p:nvSpPr>
          <p:cNvPr id="645" name="Google Shape;645;p38"/>
          <p:cNvSpPr txBox="1"/>
          <p:nvPr>
            <p:ph type="ctrTitle"/>
          </p:nvPr>
        </p:nvSpPr>
        <p:spPr>
          <a:xfrm>
            <a:off x="2610625" y="1947800"/>
            <a:ext cx="64143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t>Results</a:t>
            </a:r>
            <a:endParaRPr sz="4800"/>
          </a:p>
        </p:txBody>
      </p:sp>
      <p:sp>
        <p:nvSpPr>
          <p:cNvPr id="646" name="Google Shape;646;p38"/>
          <p:cNvSpPr txBox="1"/>
          <p:nvPr/>
        </p:nvSpPr>
        <p:spPr>
          <a:xfrm>
            <a:off x="409575" y="1676400"/>
            <a:ext cx="2067000" cy="1771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800">
                <a:solidFill>
                  <a:srgbClr val="FFFFFF"/>
                </a:solidFill>
                <a:latin typeface="Nixie One"/>
                <a:ea typeface="Nixie One"/>
                <a:cs typeface="Nixie One"/>
                <a:sym typeface="Nixie One"/>
              </a:rPr>
              <a:t>3</a:t>
            </a:r>
            <a:endParaRPr b="1">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0" name="Shape 650"/>
        <p:cNvGrpSpPr/>
        <p:nvPr/>
      </p:nvGrpSpPr>
      <p:grpSpPr>
        <a:xfrm>
          <a:off x="0" y="0"/>
          <a:ext cx="0" cy="0"/>
          <a:chOff x="0" y="0"/>
          <a:chExt cx="0" cy="0"/>
        </a:xfrm>
      </p:grpSpPr>
      <p:sp>
        <p:nvSpPr>
          <p:cNvPr id="651" name="Google Shape;651;p39"/>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p>
            <a:pPr indent="0" lvl="0" marL="0" rtl="0" algn="ctr">
              <a:spcBef>
                <a:spcPts val="360"/>
              </a:spcBef>
              <a:spcAft>
                <a:spcPts val="0"/>
              </a:spcAft>
              <a:buNone/>
            </a:pPr>
            <a:r>
              <a:rPr lang="en"/>
              <a:t>Average Count in Females</a:t>
            </a:r>
            <a:endParaRPr/>
          </a:p>
        </p:txBody>
      </p:sp>
      <p:sp>
        <p:nvSpPr>
          <p:cNvPr id="652" name="Google Shape;652;p39"/>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pic>
        <p:nvPicPr>
          <p:cNvPr id="653" name="Google Shape;653;p39"/>
          <p:cNvPicPr preferRelativeResize="0"/>
          <p:nvPr/>
        </p:nvPicPr>
        <p:blipFill>
          <a:blip r:embed="rId3">
            <a:alphaModFix/>
          </a:blip>
          <a:stretch>
            <a:fillRect/>
          </a:stretch>
        </p:blipFill>
        <p:spPr>
          <a:xfrm>
            <a:off x="1810075" y="945125"/>
            <a:ext cx="5523851" cy="3253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13"/>
          <p:cNvSpPr txBox="1"/>
          <p:nvPr>
            <p:ph type="ctrTitle"/>
          </p:nvPr>
        </p:nvSpPr>
        <p:spPr>
          <a:xfrm>
            <a:off x="2769125" y="1991850"/>
            <a:ext cx="56388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t>Background</a:t>
            </a:r>
            <a:endParaRPr sz="4800"/>
          </a:p>
        </p:txBody>
      </p:sp>
      <p:sp>
        <p:nvSpPr>
          <p:cNvPr id="351" name="Google Shape;351;p13"/>
          <p:cNvSpPr txBox="1"/>
          <p:nvPr/>
        </p:nvSpPr>
        <p:spPr>
          <a:xfrm>
            <a:off x="409575" y="1676400"/>
            <a:ext cx="2067000" cy="1771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800">
                <a:solidFill>
                  <a:srgbClr val="FFFFFF"/>
                </a:solidFill>
                <a:latin typeface="Nixie One"/>
                <a:ea typeface="Nixie One"/>
                <a:cs typeface="Nixie One"/>
                <a:sym typeface="Nixie One"/>
              </a:rPr>
              <a:t>1</a:t>
            </a:r>
            <a:endParaRPr b="1">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7" name="Shape 657"/>
        <p:cNvGrpSpPr/>
        <p:nvPr/>
      </p:nvGrpSpPr>
      <p:grpSpPr>
        <a:xfrm>
          <a:off x="0" y="0"/>
          <a:ext cx="0" cy="0"/>
          <a:chOff x="0" y="0"/>
          <a:chExt cx="0" cy="0"/>
        </a:xfrm>
      </p:grpSpPr>
      <p:sp>
        <p:nvSpPr>
          <p:cNvPr id="658" name="Google Shape;658;p40"/>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p>
            <a:pPr indent="0" lvl="0" marL="0" rtl="0" algn="ctr">
              <a:spcBef>
                <a:spcPts val="360"/>
              </a:spcBef>
              <a:spcAft>
                <a:spcPts val="0"/>
              </a:spcAft>
              <a:buNone/>
            </a:pPr>
            <a:r>
              <a:rPr lang="en"/>
              <a:t>Average Count in Males</a:t>
            </a:r>
            <a:endParaRPr/>
          </a:p>
          <a:p>
            <a:pPr indent="0" lvl="0" marL="0" rtl="0" algn="ctr">
              <a:spcBef>
                <a:spcPts val="360"/>
              </a:spcBef>
              <a:spcAft>
                <a:spcPts val="0"/>
              </a:spcAft>
              <a:buNone/>
            </a:pPr>
            <a:r>
              <a:t/>
            </a:r>
            <a:endParaRPr/>
          </a:p>
        </p:txBody>
      </p:sp>
      <p:sp>
        <p:nvSpPr>
          <p:cNvPr id="659" name="Google Shape;659;p40"/>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pic>
        <p:nvPicPr>
          <p:cNvPr id="660" name="Google Shape;660;p40"/>
          <p:cNvPicPr preferRelativeResize="0"/>
          <p:nvPr/>
        </p:nvPicPr>
        <p:blipFill>
          <a:blip r:embed="rId3">
            <a:alphaModFix/>
          </a:blip>
          <a:stretch>
            <a:fillRect/>
          </a:stretch>
        </p:blipFill>
        <p:spPr>
          <a:xfrm>
            <a:off x="1780775" y="939100"/>
            <a:ext cx="5513575" cy="32653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4" name="Shape 664"/>
        <p:cNvGrpSpPr/>
        <p:nvPr/>
      </p:nvGrpSpPr>
      <p:grpSpPr>
        <a:xfrm>
          <a:off x="0" y="0"/>
          <a:ext cx="0" cy="0"/>
          <a:chOff x="0" y="0"/>
          <a:chExt cx="0" cy="0"/>
        </a:xfrm>
      </p:grpSpPr>
      <p:sp>
        <p:nvSpPr>
          <p:cNvPr id="665" name="Google Shape;665;p41"/>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p>
            <a:pPr indent="0" lvl="0" marL="0" rtl="0" algn="ctr">
              <a:spcBef>
                <a:spcPts val="360"/>
              </a:spcBef>
              <a:spcAft>
                <a:spcPts val="0"/>
              </a:spcAft>
              <a:buNone/>
            </a:pPr>
            <a:r>
              <a:rPr lang="en"/>
              <a:t>Difference in Average Count</a:t>
            </a:r>
            <a:endParaRPr/>
          </a:p>
        </p:txBody>
      </p:sp>
      <p:sp>
        <p:nvSpPr>
          <p:cNvPr id="666" name="Google Shape;666;p41"/>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pic>
        <p:nvPicPr>
          <p:cNvPr id="667" name="Google Shape;667;p41"/>
          <p:cNvPicPr preferRelativeResize="0"/>
          <p:nvPr/>
        </p:nvPicPr>
        <p:blipFill>
          <a:blip r:embed="rId3">
            <a:alphaModFix/>
          </a:blip>
          <a:stretch>
            <a:fillRect/>
          </a:stretch>
        </p:blipFill>
        <p:spPr>
          <a:xfrm>
            <a:off x="1893700" y="1027675"/>
            <a:ext cx="5356600" cy="3088150"/>
          </a:xfrm>
          <a:prstGeom prst="rect">
            <a:avLst/>
          </a:prstGeom>
          <a:noFill/>
          <a:ln>
            <a:noFill/>
          </a:ln>
        </p:spPr>
      </p:pic>
      <p:sp>
        <p:nvSpPr>
          <p:cNvPr id="668" name="Google Shape;668;p41"/>
          <p:cNvSpPr/>
          <p:nvPr/>
        </p:nvSpPr>
        <p:spPr>
          <a:xfrm>
            <a:off x="2619300" y="2359950"/>
            <a:ext cx="596400" cy="190200"/>
          </a:xfrm>
          <a:prstGeom prst="roundRect">
            <a:avLst>
              <a:gd fmla="val 50000" name="adj"/>
            </a:avLst>
          </a:prstGeom>
          <a:noFill/>
          <a:ln cap="flat" cmpd="sng" w="3810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41"/>
          <p:cNvSpPr/>
          <p:nvPr/>
        </p:nvSpPr>
        <p:spPr>
          <a:xfrm>
            <a:off x="2290800" y="2970525"/>
            <a:ext cx="821100" cy="190200"/>
          </a:xfrm>
          <a:prstGeom prst="roundRect">
            <a:avLst>
              <a:gd fmla="val 50000" name="adj"/>
            </a:avLst>
          </a:prstGeom>
          <a:noFill/>
          <a:ln cap="flat" cmpd="sng" w="38100">
            <a:solidFill>
              <a:srgbClr val="00E1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8"/>
                                        </p:tgtEl>
                                        <p:attrNameLst>
                                          <p:attrName>style.visibility</p:attrName>
                                        </p:attrNameLst>
                                      </p:cBhvr>
                                      <p:to>
                                        <p:strVal val="visible"/>
                                      </p:to>
                                    </p:set>
                                    <p:animEffect filter="fade" transition="in">
                                      <p:cBhvr>
                                        <p:cTn dur="1000"/>
                                        <p:tgtEl>
                                          <p:spTgt spid="6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gtEl>
                                        <p:attrNameLst>
                                          <p:attrName>style.visibility</p:attrName>
                                        </p:attrNameLst>
                                      </p:cBhvr>
                                      <p:to>
                                        <p:strVal val="visible"/>
                                      </p:to>
                                    </p:set>
                                    <p:animEffect filter="fade" transition="in">
                                      <p:cBhvr>
                                        <p:cTn dur="1000"/>
                                        <p:tgtEl>
                                          <p:spTgt spid="6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3" name="Shape 673"/>
        <p:cNvGrpSpPr/>
        <p:nvPr/>
      </p:nvGrpSpPr>
      <p:grpSpPr>
        <a:xfrm>
          <a:off x="0" y="0"/>
          <a:ext cx="0" cy="0"/>
          <a:chOff x="0" y="0"/>
          <a:chExt cx="0" cy="0"/>
        </a:xfrm>
      </p:grpSpPr>
      <p:sp>
        <p:nvSpPr>
          <p:cNvPr id="674" name="Google Shape;674;p42"/>
          <p:cNvSpPr txBox="1"/>
          <p:nvPr>
            <p:ph type="ctrTitle"/>
          </p:nvPr>
        </p:nvSpPr>
        <p:spPr>
          <a:xfrm>
            <a:off x="2602000" y="1991850"/>
            <a:ext cx="64143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t>Discussion and Analysis</a:t>
            </a:r>
            <a:endParaRPr sz="4800"/>
          </a:p>
        </p:txBody>
      </p:sp>
      <p:sp>
        <p:nvSpPr>
          <p:cNvPr id="675" name="Google Shape;675;p42"/>
          <p:cNvSpPr txBox="1"/>
          <p:nvPr/>
        </p:nvSpPr>
        <p:spPr>
          <a:xfrm>
            <a:off x="409575" y="1676400"/>
            <a:ext cx="2067000" cy="1771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800">
                <a:solidFill>
                  <a:srgbClr val="FFFFFF"/>
                </a:solidFill>
                <a:latin typeface="Nixie One"/>
                <a:ea typeface="Nixie One"/>
                <a:cs typeface="Nixie One"/>
                <a:sym typeface="Nixie One"/>
              </a:rPr>
              <a:t>4</a:t>
            </a:r>
            <a:endParaRPr b="1">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9" name="Shape 679"/>
        <p:cNvGrpSpPr/>
        <p:nvPr/>
      </p:nvGrpSpPr>
      <p:grpSpPr>
        <a:xfrm>
          <a:off x="0" y="0"/>
          <a:ext cx="0" cy="0"/>
          <a:chOff x="0" y="0"/>
          <a:chExt cx="0" cy="0"/>
        </a:xfrm>
      </p:grpSpPr>
      <p:sp>
        <p:nvSpPr>
          <p:cNvPr id="680" name="Google Shape;680;p43"/>
          <p:cNvSpPr txBox="1"/>
          <p:nvPr>
            <p:ph idx="4294967295" type="ctrTitle"/>
          </p:nvPr>
        </p:nvSpPr>
        <p:spPr>
          <a:xfrm>
            <a:off x="685800" y="-9"/>
            <a:ext cx="7772400" cy="5143500"/>
          </a:xfrm>
          <a:prstGeom prst="rect">
            <a:avLst/>
          </a:prstGeom>
        </p:spPr>
        <p:txBody>
          <a:bodyPr anchorCtr="0" anchor="ctr" bIns="91425" lIns="91425" spcFirstLastPara="1" rIns="91425" wrap="square" tIns="91425">
            <a:noAutofit/>
          </a:bodyPr>
          <a:lstStyle/>
          <a:p>
            <a:pPr indent="0" lvl="0" marL="0" rtl="0" algn="ctr">
              <a:spcBef>
                <a:spcPts val="600"/>
              </a:spcBef>
              <a:spcAft>
                <a:spcPts val="0"/>
              </a:spcAft>
              <a:buNone/>
            </a:pPr>
            <a:r>
              <a:rPr b="1" lang="en" sz="5000">
                <a:solidFill>
                  <a:srgbClr val="19BBD5"/>
                </a:solidFill>
                <a:latin typeface="Muli"/>
                <a:ea typeface="Muli"/>
                <a:cs typeface="Muli"/>
                <a:sym typeface="Muli"/>
              </a:rPr>
              <a:t>NK Cells and Naïve CD4+ T </a:t>
            </a:r>
            <a:r>
              <a:rPr b="1" lang="en" sz="5000">
                <a:latin typeface="Muli"/>
                <a:ea typeface="Muli"/>
                <a:cs typeface="Muli"/>
                <a:sym typeface="Muli"/>
              </a:rPr>
              <a:t>C</a:t>
            </a:r>
            <a:r>
              <a:rPr b="1" lang="en" sz="5000">
                <a:solidFill>
                  <a:srgbClr val="19BBD5"/>
                </a:solidFill>
                <a:latin typeface="Muli"/>
                <a:ea typeface="Muli"/>
                <a:cs typeface="Muli"/>
                <a:sym typeface="Muli"/>
              </a:rPr>
              <a:t>ells</a:t>
            </a:r>
            <a:endParaRPr b="1" sz="5000">
              <a:solidFill>
                <a:srgbClr val="19BBD5"/>
              </a:solidFill>
              <a:latin typeface="Muli"/>
              <a:ea typeface="Muli"/>
              <a:cs typeface="Muli"/>
              <a:sym typeface="Muli"/>
            </a:endParaRPr>
          </a:p>
        </p:txBody>
      </p:sp>
      <p:sp>
        <p:nvSpPr>
          <p:cNvPr id="681" name="Google Shape;681;p43"/>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5" name="Shape 685"/>
        <p:cNvGrpSpPr/>
        <p:nvPr/>
      </p:nvGrpSpPr>
      <p:grpSpPr>
        <a:xfrm>
          <a:off x="0" y="0"/>
          <a:ext cx="0" cy="0"/>
          <a:chOff x="0" y="0"/>
          <a:chExt cx="0" cy="0"/>
        </a:xfrm>
      </p:grpSpPr>
      <p:sp>
        <p:nvSpPr>
          <p:cNvPr id="686" name="Google Shape;686;p44"/>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687" name="Google Shape;687;p44"/>
          <p:cNvSpPr txBox="1"/>
          <p:nvPr>
            <p:ph type="title"/>
          </p:nvPr>
        </p:nvSpPr>
        <p:spPr>
          <a:xfrm>
            <a:off x="1732688" y="680975"/>
            <a:ext cx="49443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NK Cells</a:t>
            </a:r>
            <a:endParaRPr/>
          </a:p>
        </p:txBody>
      </p:sp>
      <p:sp>
        <p:nvSpPr>
          <p:cNvPr id="688" name="Google Shape;688;p44"/>
          <p:cNvSpPr txBox="1"/>
          <p:nvPr>
            <p:ph idx="1" type="body"/>
          </p:nvPr>
        </p:nvSpPr>
        <p:spPr>
          <a:xfrm>
            <a:off x="1732700" y="1612150"/>
            <a:ext cx="4944300" cy="2537400"/>
          </a:xfrm>
          <a:prstGeom prst="rect">
            <a:avLst/>
          </a:prstGeom>
        </p:spPr>
        <p:txBody>
          <a:bodyPr anchorCtr="0" anchor="t" bIns="91425" lIns="91425" spcFirstLastPara="1" rIns="91425" wrap="square" tIns="91425">
            <a:noAutofit/>
          </a:bodyPr>
          <a:lstStyle/>
          <a:p>
            <a:pPr indent="-317500" lvl="0" marL="457200" rtl="0" algn="l">
              <a:spcBef>
                <a:spcPts val="600"/>
              </a:spcBef>
              <a:spcAft>
                <a:spcPts val="0"/>
              </a:spcAft>
              <a:buClr>
                <a:srgbClr val="C6DAEC"/>
              </a:buClr>
              <a:buSzPts val="1400"/>
              <a:buChar char="◇"/>
            </a:pPr>
            <a:r>
              <a:rPr lang="en">
                <a:solidFill>
                  <a:srgbClr val="C6DAEC"/>
                </a:solidFill>
              </a:rPr>
              <a:t>Type of lymphocyte</a:t>
            </a:r>
            <a:endParaRPr>
              <a:solidFill>
                <a:srgbClr val="C6DAEC"/>
              </a:solidFill>
            </a:endParaRPr>
          </a:p>
          <a:p>
            <a:pPr indent="-317500" lvl="1" marL="914400" rtl="0" algn="l">
              <a:spcBef>
                <a:spcPts val="0"/>
              </a:spcBef>
              <a:spcAft>
                <a:spcPts val="0"/>
              </a:spcAft>
              <a:buClr>
                <a:srgbClr val="C6DAEC"/>
              </a:buClr>
              <a:buSzPts val="1400"/>
              <a:buChar char="￭"/>
            </a:pPr>
            <a:r>
              <a:rPr lang="en">
                <a:solidFill>
                  <a:srgbClr val="C6DAEC"/>
                </a:solidFill>
              </a:rPr>
              <a:t>Defends host from infections</a:t>
            </a:r>
            <a:endParaRPr>
              <a:solidFill>
                <a:srgbClr val="C6DAEC"/>
              </a:solidFill>
            </a:endParaRPr>
          </a:p>
          <a:p>
            <a:pPr indent="-317500" lvl="1" marL="914400" rtl="0" algn="l">
              <a:lnSpc>
                <a:spcPct val="115000"/>
              </a:lnSpc>
              <a:spcBef>
                <a:spcPts val="0"/>
              </a:spcBef>
              <a:spcAft>
                <a:spcPts val="0"/>
              </a:spcAft>
              <a:buClr>
                <a:srgbClr val="C6DAEC"/>
              </a:buClr>
              <a:buSzPts val="1400"/>
              <a:buChar char="￭"/>
            </a:pPr>
            <a:r>
              <a:rPr lang="en">
                <a:solidFill>
                  <a:srgbClr val="C6DAEC"/>
                </a:solidFill>
              </a:rPr>
              <a:t>Attacks aging, infected, and cancerous cells</a:t>
            </a:r>
            <a:endParaRPr>
              <a:solidFill>
                <a:srgbClr val="C6DAEC"/>
              </a:solidFill>
            </a:endParaRPr>
          </a:p>
          <a:p>
            <a:pPr indent="0" lvl="0" marL="457200" rtl="0" algn="l">
              <a:lnSpc>
                <a:spcPct val="115000"/>
              </a:lnSpc>
              <a:spcBef>
                <a:spcPts val="0"/>
              </a:spcBef>
              <a:spcAft>
                <a:spcPts val="0"/>
              </a:spcAft>
              <a:buNone/>
            </a:pPr>
            <a:r>
              <a:t/>
            </a:r>
            <a:endParaRPr>
              <a:solidFill>
                <a:srgbClr val="C6DAEC"/>
              </a:solidFill>
            </a:endParaRPr>
          </a:p>
          <a:p>
            <a:pPr indent="0" lvl="0" marL="457200" rtl="0" algn="l">
              <a:lnSpc>
                <a:spcPct val="115000"/>
              </a:lnSpc>
              <a:spcBef>
                <a:spcPts val="0"/>
              </a:spcBef>
              <a:spcAft>
                <a:spcPts val="0"/>
              </a:spcAft>
              <a:buNone/>
            </a:pPr>
            <a:r>
              <a:t/>
            </a:r>
            <a:endParaRPr>
              <a:solidFill>
                <a:srgbClr val="C6DAEC"/>
              </a:solidFill>
            </a:endParaRPr>
          </a:p>
        </p:txBody>
      </p:sp>
      <p:pic>
        <p:nvPicPr>
          <p:cNvPr id="689" name="Google Shape;689;p44"/>
          <p:cNvPicPr preferRelativeResize="0"/>
          <p:nvPr/>
        </p:nvPicPr>
        <p:blipFill>
          <a:blip r:embed="rId3">
            <a:alphaModFix/>
          </a:blip>
          <a:stretch>
            <a:fillRect/>
          </a:stretch>
        </p:blipFill>
        <p:spPr>
          <a:xfrm>
            <a:off x="2777412" y="2644375"/>
            <a:ext cx="2854874" cy="214115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3" name="Shape 693"/>
        <p:cNvGrpSpPr/>
        <p:nvPr/>
      </p:nvGrpSpPr>
      <p:grpSpPr>
        <a:xfrm>
          <a:off x="0" y="0"/>
          <a:ext cx="0" cy="0"/>
          <a:chOff x="0" y="0"/>
          <a:chExt cx="0" cy="0"/>
        </a:xfrm>
      </p:grpSpPr>
      <p:sp>
        <p:nvSpPr>
          <p:cNvPr id="694" name="Google Shape;694;p45"/>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695" name="Google Shape;695;p45"/>
          <p:cNvSpPr txBox="1"/>
          <p:nvPr>
            <p:ph type="title"/>
          </p:nvPr>
        </p:nvSpPr>
        <p:spPr>
          <a:xfrm>
            <a:off x="1732700" y="719400"/>
            <a:ext cx="70935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NK Cell Types</a:t>
            </a:r>
            <a:endParaRPr/>
          </a:p>
        </p:txBody>
      </p:sp>
      <p:sp>
        <p:nvSpPr>
          <p:cNvPr id="696" name="Google Shape;696;p45"/>
          <p:cNvSpPr txBox="1"/>
          <p:nvPr>
            <p:ph idx="1" type="body"/>
          </p:nvPr>
        </p:nvSpPr>
        <p:spPr>
          <a:xfrm>
            <a:off x="1732700" y="1987125"/>
            <a:ext cx="5796600" cy="2537400"/>
          </a:xfrm>
          <a:prstGeom prst="rect">
            <a:avLst/>
          </a:prstGeom>
        </p:spPr>
        <p:txBody>
          <a:bodyPr anchorCtr="0" anchor="t" bIns="91425" lIns="91425" spcFirstLastPara="1" rIns="91425" wrap="square" tIns="91425">
            <a:noAutofit/>
          </a:bodyPr>
          <a:lstStyle/>
          <a:p>
            <a:pPr indent="-342900" lvl="0" marL="914400" rtl="0" algn="l">
              <a:lnSpc>
                <a:spcPct val="115000"/>
              </a:lnSpc>
              <a:spcBef>
                <a:spcPts val="0"/>
              </a:spcBef>
              <a:spcAft>
                <a:spcPts val="0"/>
              </a:spcAft>
              <a:buClr>
                <a:schemeClr val="dk2"/>
              </a:buClr>
              <a:buSzPts val="1800"/>
              <a:buChar char="◇"/>
            </a:pPr>
            <a:r>
              <a:rPr lang="en" sz="1800">
                <a:solidFill>
                  <a:schemeClr val="dk2"/>
                </a:solidFill>
              </a:rPr>
              <a:t>CD56dim NK cells</a:t>
            </a:r>
            <a:endParaRPr sz="1800">
              <a:solidFill>
                <a:schemeClr val="dk2"/>
              </a:solidFill>
            </a:endParaRPr>
          </a:p>
          <a:p>
            <a:pPr indent="-342900" lvl="1" marL="1371600" rtl="0" algn="l">
              <a:lnSpc>
                <a:spcPct val="115000"/>
              </a:lnSpc>
              <a:spcBef>
                <a:spcPts val="0"/>
              </a:spcBef>
              <a:spcAft>
                <a:spcPts val="0"/>
              </a:spcAft>
              <a:buClr>
                <a:schemeClr val="dk2"/>
              </a:buClr>
              <a:buSzPts val="1800"/>
              <a:buChar char="￭"/>
            </a:pPr>
            <a:r>
              <a:rPr lang="en" sz="1800">
                <a:solidFill>
                  <a:schemeClr val="dk2"/>
                </a:solidFill>
              </a:rPr>
              <a:t>Express killer </a:t>
            </a:r>
            <a:r>
              <a:rPr lang="en" sz="1800">
                <a:solidFill>
                  <a:schemeClr val="dk2"/>
                </a:solidFill>
              </a:rPr>
              <a:t>immunoglobulin</a:t>
            </a:r>
            <a:r>
              <a:rPr lang="en" sz="1800">
                <a:solidFill>
                  <a:schemeClr val="dk2"/>
                </a:solidFill>
              </a:rPr>
              <a:t>-like receptors (KIR)</a:t>
            </a:r>
            <a:endParaRPr sz="1800">
              <a:solidFill>
                <a:schemeClr val="dk2"/>
              </a:solidFill>
            </a:endParaRPr>
          </a:p>
          <a:p>
            <a:pPr indent="-342900" lvl="2" marL="1828800" rtl="0" algn="l">
              <a:lnSpc>
                <a:spcPct val="115000"/>
              </a:lnSpc>
              <a:spcBef>
                <a:spcPts val="0"/>
              </a:spcBef>
              <a:spcAft>
                <a:spcPts val="0"/>
              </a:spcAft>
              <a:buClr>
                <a:schemeClr val="dk2"/>
              </a:buClr>
              <a:buSzPts val="1800"/>
              <a:buChar char="￮"/>
            </a:pPr>
            <a:r>
              <a:rPr lang="en" sz="1800">
                <a:solidFill>
                  <a:schemeClr val="dk2"/>
                </a:solidFill>
              </a:rPr>
              <a:t>K</a:t>
            </a:r>
            <a:r>
              <a:rPr lang="en" sz="1800">
                <a:solidFill>
                  <a:schemeClr val="dk2"/>
                </a:solidFill>
              </a:rPr>
              <a:t>iller immunoglobulin-like receptors (KIR) → serve as key regulators of NK cell function</a:t>
            </a:r>
            <a:endParaRPr sz="1800">
              <a:solidFill>
                <a:schemeClr val="dk2"/>
              </a:solidFill>
            </a:endParaRPr>
          </a:p>
          <a:p>
            <a:pPr indent="-342900" lvl="0" marL="914400" rtl="0" algn="l">
              <a:lnSpc>
                <a:spcPct val="115000"/>
              </a:lnSpc>
              <a:spcBef>
                <a:spcPts val="0"/>
              </a:spcBef>
              <a:spcAft>
                <a:spcPts val="0"/>
              </a:spcAft>
              <a:buClr>
                <a:schemeClr val="dk2"/>
              </a:buClr>
              <a:buSzPts val="1800"/>
              <a:buChar char="◇"/>
            </a:pPr>
            <a:r>
              <a:rPr lang="en" sz="1800">
                <a:solidFill>
                  <a:schemeClr val="dk2"/>
                </a:solidFill>
              </a:rPr>
              <a:t>CD56bright NK cells</a:t>
            </a:r>
            <a:endParaRPr sz="1800">
              <a:solidFill>
                <a:schemeClr val="dk2"/>
              </a:solidFill>
            </a:endParaRPr>
          </a:p>
          <a:p>
            <a:pPr indent="-342900" lvl="1" marL="1371600" rtl="0" algn="l">
              <a:lnSpc>
                <a:spcPct val="115000"/>
              </a:lnSpc>
              <a:spcBef>
                <a:spcPts val="0"/>
              </a:spcBef>
              <a:spcAft>
                <a:spcPts val="0"/>
              </a:spcAft>
              <a:buClr>
                <a:schemeClr val="dk2"/>
              </a:buClr>
              <a:buSzPts val="1800"/>
              <a:buChar char="￭"/>
            </a:pPr>
            <a:r>
              <a:rPr lang="en" sz="1800">
                <a:solidFill>
                  <a:schemeClr val="dk2"/>
                </a:solidFill>
              </a:rPr>
              <a:t>Doesn’t express KIR</a:t>
            </a:r>
            <a:endParaRPr sz="1800">
              <a:solidFill>
                <a:schemeClr val="dk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0" name="Shape 700"/>
        <p:cNvGrpSpPr/>
        <p:nvPr/>
      </p:nvGrpSpPr>
      <p:grpSpPr>
        <a:xfrm>
          <a:off x="0" y="0"/>
          <a:ext cx="0" cy="0"/>
          <a:chOff x="0" y="0"/>
          <a:chExt cx="0" cy="0"/>
        </a:xfrm>
      </p:grpSpPr>
      <p:sp>
        <p:nvSpPr>
          <p:cNvPr id="701" name="Google Shape;701;p46"/>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702" name="Google Shape;702;p46"/>
          <p:cNvSpPr txBox="1"/>
          <p:nvPr>
            <p:ph type="title"/>
          </p:nvPr>
        </p:nvSpPr>
        <p:spPr>
          <a:xfrm>
            <a:off x="1732700" y="1272650"/>
            <a:ext cx="70935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NK Cells in Autoimmune Diseases</a:t>
            </a:r>
            <a:endParaRPr/>
          </a:p>
        </p:txBody>
      </p:sp>
      <p:sp>
        <p:nvSpPr>
          <p:cNvPr id="703" name="Google Shape;703;p46"/>
          <p:cNvSpPr txBox="1"/>
          <p:nvPr>
            <p:ph idx="1" type="body"/>
          </p:nvPr>
        </p:nvSpPr>
        <p:spPr>
          <a:xfrm>
            <a:off x="1732700" y="1987125"/>
            <a:ext cx="4944300" cy="2537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Human NK cells express 3 NCRs → NKp46, NKp44, NKp30</a:t>
            </a:r>
            <a:endParaRPr sz="1800">
              <a:solidFill>
                <a:schemeClr val="dk2"/>
              </a:solidFill>
            </a:endParaRPr>
          </a:p>
          <a:p>
            <a:pPr indent="-342900" lvl="1" marL="1371600" rtl="0" algn="l">
              <a:lnSpc>
                <a:spcPct val="115000"/>
              </a:lnSpc>
              <a:spcBef>
                <a:spcPts val="0"/>
              </a:spcBef>
              <a:spcAft>
                <a:spcPts val="0"/>
              </a:spcAft>
              <a:buClr>
                <a:schemeClr val="dk2"/>
              </a:buClr>
              <a:buSzPts val="1800"/>
              <a:buChar char="￭"/>
            </a:pPr>
            <a:r>
              <a:rPr lang="en" sz="1800">
                <a:solidFill>
                  <a:schemeClr val="dk2"/>
                </a:solidFill>
              </a:rPr>
              <a:t>NCR → Natural cytotoxicity receptors</a:t>
            </a:r>
            <a:endParaRPr sz="1800">
              <a:solidFill>
                <a:schemeClr val="dk2"/>
              </a:solidFill>
            </a:endParaRPr>
          </a:p>
          <a:p>
            <a:pPr indent="-342900" lvl="0" marL="457200" rtl="0" algn="l">
              <a:lnSpc>
                <a:spcPct val="115000"/>
              </a:lnSpc>
              <a:spcBef>
                <a:spcPts val="0"/>
              </a:spcBef>
              <a:spcAft>
                <a:spcPts val="0"/>
              </a:spcAft>
              <a:buClr>
                <a:schemeClr val="dk2"/>
              </a:buClr>
              <a:buSzPts val="1800"/>
              <a:buChar char="◇"/>
            </a:pPr>
            <a:r>
              <a:rPr lang="en" sz="1800">
                <a:solidFill>
                  <a:schemeClr val="dk2"/>
                </a:solidFill>
              </a:rPr>
              <a:t>Can promote injuries during chronic inflammation by exerting cytotoxic effects against other cells with NCRs</a:t>
            </a:r>
            <a:endParaRPr sz="1800">
              <a:solidFill>
                <a:schemeClr val="dk2"/>
              </a:solidFill>
            </a:endParaRPr>
          </a:p>
          <a:p>
            <a:pPr indent="0" lvl="0" marL="0" rtl="0" algn="l">
              <a:lnSpc>
                <a:spcPct val="115000"/>
              </a:lnSpc>
              <a:spcBef>
                <a:spcPts val="0"/>
              </a:spcBef>
              <a:spcAft>
                <a:spcPts val="0"/>
              </a:spcAft>
              <a:buNone/>
            </a:pPr>
            <a:r>
              <a:t/>
            </a:r>
            <a:endParaRPr sz="1800">
              <a:solidFill>
                <a:schemeClr val="dk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7" name="Shape 707"/>
        <p:cNvGrpSpPr/>
        <p:nvPr/>
      </p:nvGrpSpPr>
      <p:grpSpPr>
        <a:xfrm>
          <a:off x="0" y="0"/>
          <a:ext cx="0" cy="0"/>
          <a:chOff x="0" y="0"/>
          <a:chExt cx="0" cy="0"/>
        </a:xfrm>
      </p:grpSpPr>
      <p:sp>
        <p:nvSpPr>
          <p:cNvPr id="708" name="Google Shape;708;p47"/>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709" name="Google Shape;709;p47"/>
          <p:cNvSpPr txBox="1"/>
          <p:nvPr>
            <p:ph type="title"/>
          </p:nvPr>
        </p:nvSpPr>
        <p:spPr>
          <a:xfrm>
            <a:off x="1732700" y="1272650"/>
            <a:ext cx="70935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NK Cells in Autoimmune Diseases</a:t>
            </a:r>
            <a:endParaRPr/>
          </a:p>
        </p:txBody>
      </p:sp>
      <p:sp>
        <p:nvSpPr>
          <p:cNvPr id="710" name="Google Shape;710;p47"/>
          <p:cNvSpPr txBox="1"/>
          <p:nvPr>
            <p:ph idx="1" type="body"/>
          </p:nvPr>
        </p:nvSpPr>
        <p:spPr>
          <a:xfrm>
            <a:off x="1732700" y="1987125"/>
            <a:ext cx="5831400" cy="2537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Women have a lower number of NK cells</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Lower count of NK cells have been associated with autoimmune diseases</a:t>
            </a:r>
            <a:endParaRPr sz="1800">
              <a:solidFill>
                <a:schemeClr val="dk2"/>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4" name="Shape 714"/>
        <p:cNvGrpSpPr/>
        <p:nvPr/>
      </p:nvGrpSpPr>
      <p:grpSpPr>
        <a:xfrm>
          <a:off x="0" y="0"/>
          <a:ext cx="0" cy="0"/>
          <a:chOff x="0" y="0"/>
          <a:chExt cx="0" cy="0"/>
        </a:xfrm>
      </p:grpSpPr>
      <p:sp>
        <p:nvSpPr>
          <p:cNvPr id="715" name="Google Shape;715;p48"/>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716" name="Google Shape;716;p48"/>
          <p:cNvSpPr txBox="1"/>
          <p:nvPr>
            <p:ph type="title"/>
          </p:nvPr>
        </p:nvSpPr>
        <p:spPr>
          <a:xfrm>
            <a:off x="1732700" y="753975"/>
            <a:ext cx="7093500" cy="6453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None/>
            </a:pPr>
            <a:r>
              <a:rPr lang="en">
                <a:solidFill>
                  <a:srgbClr val="19BBD5"/>
                </a:solidFill>
              </a:rPr>
              <a:t>Naïve CD4+ T cells</a:t>
            </a:r>
            <a:endParaRPr>
              <a:solidFill>
                <a:srgbClr val="19BBD5"/>
              </a:solidFill>
            </a:endParaRPr>
          </a:p>
        </p:txBody>
      </p:sp>
      <p:sp>
        <p:nvSpPr>
          <p:cNvPr id="717" name="Google Shape;717;p48"/>
          <p:cNvSpPr txBox="1"/>
          <p:nvPr>
            <p:ph idx="1" type="body"/>
          </p:nvPr>
        </p:nvSpPr>
        <p:spPr>
          <a:xfrm>
            <a:off x="1732700" y="1987125"/>
            <a:ext cx="4944300" cy="2537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Differentiated in the thymus</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Undergone test to confirm that the cell is CD4+ or CD8+ cell</a:t>
            </a:r>
            <a:endParaRPr sz="1800">
              <a:solidFill>
                <a:schemeClr val="dk2"/>
              </a:solidFill>
            </a:endParaRPr>
          </a:p>
          <a:p>
            <a:pPr indent="-342900" lvl="0" marL="457200" rtl="0" algn="l">
              <a:lnSpc>
                <a:spcPct val="115000"/>
              </a:lnSpc>
              <a:spcBef>
                <a:spcPts val="0"/>
              </a:spcBef>
              <a:spcAft>
                <a:spcPts val="0"/>
              </a:spcAft>
              <a:buClr>
                <a:schemeClr val="dk2"/>
              </a:buClr>
              <a:buSzPts val="1800"/>
              <a:buChar char="◇"/>
            </a:pPr>
            <a:r>
              <a:rPr lang="en" sz="1800">
                <a:solidFill>
                  <a:schemeClr val="dk2"/>
                </a:solidFill>
              </a:rPr>
              <a:t>Undergone positive and negative processes of central selection</a:t>
            </a:r>
            <a:endParaRPr sz="1800">
              <a:solidFill>
                <a:schemeClr val="dk2"/>
              </a:solidFill>
            </a:endParaRPr>
          </a:p>
          <a:p>
            <a:pPr indent="-342900" lvl="1" marL="914400" rtl="0" algn="l">
              <a:lnSpc>
                <a:spcPct val="115000"/>
              </a:lnSpc>
              <a:spcBef>
                <a:spcPts val="0"/>
              </a:spcBef>
              <a:spcAft>
                <a:spcPts val="0"/>
              </a:spcAft>
              <a:buClr>
                <a:schemeClr val="dk2"/>
              </a:buClr>
              <a:buSzPts val="1800"/>
              <a:buChar char="￭"/>
            </a:pPr>
            <a:r>
              <a:rPr lang="en" sz="1800">
                <a:solidFill>
                  <a:schemeClr val="dk2"/>
                </a:solidFill>
              </a:rPr>
              <a:t>Processes of </a:t>
            </a:r>
            <a:r>
              <a:rPr lang="en" sz="1800">
                <a:solidFill>
                  <a:schemeClr val="dk2"/>
                </a:solidFill>
              </a:rPr>
              <a:t>eliminating</a:t>
            </a:r>
            <a:r>
              <a:rPr lang="en" sz="1800">
                <a:solidFill>
                  <a:schemeClr val="dk2"/>
                </a:solidFill>
              </a:rPr>
              <a:t> any developing cells reactive to self</a:t>
            </a:r>
            <a:endParaRPr sz="1800">
              <a:solidFill>
                <a:schemeClr val="dk2"/>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1" name="Shape 721"/>
        <p:cNvGrpSpPr/>
        <p:nvPr/>
      </p:nvGrpSpPr>
      <p:grpSpPr>
        <a:xfrm>
          <a:off x="0" y="0"/>
          <a:ext cx="0" cy="0"/>
          <a:chOff x="0" y="0"/>
          <a:chExt cx="0" cy="0"/>
        </a:xfrm>
      </p:grpSpPr>
      <p:sp>
        <p:nvSpPr>
          <p:cNvPr id="722" name="Google Shape;722;p49"/>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723" name="Google Shape;723;p49"/>
          <p:cNvSpPr txBox="1"/>
          <p:nvPr>
            <p:ph type="title"/>
          </p:nvPr>
        </p:nvSpPr>
        <p:spPr>
          <a:xfrm>
            <a:off x="1732700" y="1255375"/>
            <a:ext cx="70935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rgbClr val="19BBD5"/>
                </a:solidFill>
              </a:rPr>
              <a:t>Naïve CD4+ T cells</a:t>
            </a:r>
            <a:r>
              <a:rPr lang="en">
                <a:solidFill>
                  <a:schemeClr val="accent2"/>
                </a:solidFill>
              </a:rPr>
              <a:t> in Autoimmune Diseases</a:t>
            </a:r>
            <a:endParaRPr>
              <a:solidFill>
                <a:srgbClr val="19BBD5"/>
              </a:solidFill>
            </a:endParaRPr>
          </a:p>
        </p:txBody>
      </p:sp>
      <p:sp>
        <p:nvSpPr>
          <p:cNvPr id="724" name="Google Shape;724;p49"/>
          <p:cNvSpPr txBox="1"/>
          <p:nvPr>
            <p:ph idx="1" type="body"/>
          </p:nvPr>
        </p:nvSpPr>
        <p:spPr>
          <a:xfrm>
            <a:off x="1732700" y="1987125"/>
            <a:ext cx="4944300" cy="2537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Functionally impaired in </a:t>
            </a:r>
            <a:r>
              <a:rPr lang="en" sz="1800">
                <a:solidFill>
                  <a:schemeClr val="dk2"/>
                </a:solidFill>
              </a:rPr>
              <a:t>rheumatoid</a:t>
            </a:r>
            <a:r>
              <a:rPr lang="en" sz="1800">
                <a:solidFill>
                  <a:schemeClr val="dk2"/>
                </a:solidFill>
              </a:rPr>
              <a:t> arthritis</a:t>
            </a:r>
            <a:endParaRPr sz="1800">
              <a:solidFill>
                <a:schemeClr val="dk2"/>
              </a:solidFill>
            </a:endParaRPr>
          </a:p>
          <a:p>
            <a:pPr indent="-342900" lvl="0" marL="457200" rtl="0" algn="l">
              <a:lnSpc>
                <a:spcPct val="115000"/>
              </a:lnSpc>
              <a:spcBef>
                <a:spcPts val="0"/>
              </a:spcBef>
              <a:spcAft>
                <a:spcPts val="0"/>
              </a:spcAft>
              <a:buClr>
                <a:schemeClr val="dk2"/>
              </a:buClr>
              <a:buSzPts val="1800"/>
              <a:buChar char="◇"/>
            </a:pPr>
            <a:r>
              <a:rPr lang="en" sz="1800">
                <a:solidFill>
                  <a:schemeClr val="dk2"/>
                </a:solidFill>
              </a:rPr>
              <a:t>Higher count in women</a:t>
            </a:r>
            <a:endParaRPr sz="18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14"/>
          <p:cNvSpPr/>
          <p:nvPr/>
        </p:nvSpPr>
        <p:spPr>
          <a:xfrm rot="-5400000">
            <a:off x="867325" y="468800"/>
            <a:ext cx="2691900" cy="31083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357" name="Google Shape;357;p14"/>
          <p:cNvSpPr txBox="1"/>
          <p:nvPr>
            <p:ph idx="4294967295" type="ctrTitle"/>
          </p:nvPr>
        </p:nvSpPr>
        <p:spPr>
          <a:xfrm>
            <a:off x="3829050" y="1474800"/>
            <a:ext cx="4991100" cy="115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Autoimmune Diseases</a:t>
            </a:r>
            <a:endParaRPr/>
          </a:p>
        </p:txBody>
      </p:sp>
      <p:sp>
        <p:nvSpPr>
          <p:cNvPr id="358" name="Google Shape;358;p14"/>
          <p:cNvSpPr txBox="1"/>
          <p:nvPr>
            <p:ph idx="4294967295" type="subTitle"/>
          </p:nvPr>
        </p:nvSpPr>
        <p:spPr>
          <a:xfrm>
            <a:off x="3829050" y="2819230"/>
            <a:ext cx="4333800" cy="784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2400"/>
              <a:t>What are they?</a:t>
            </a:r>
            <a:endParaRPr sz="2400"/>
          </a:p>
        </p:txBody>
      </p:sp>
      <p:grpSp>
        <p:nvGrpSpPr>
          <p:cNvPr id="359" name="Google Shape;359;p14"/>
          <p:cNvGrpSpPr/>
          <p:nvPr/>
        </p:nvGrpSpPr>
        <p:grpSpPr>
          <a:xfrm>
            <a:off x="1885571" y="952450"/>
            <a:ext cx="1032405" cy="1032468"/>
            <a:chOff x="6654650" y="3665275"/>
            <a:chExt cx="409100" cy="409125"/>
          </a:xfrm>
        </p:grpSpPr>
        <p:sp>
          <p:nvSpPr>
            <p:cNvPr id="360" name="Google Shape;360;p14"/>
            <p:cNvSpPr/>
            <p:nvPr/>
          </p:nvSpPr>
          <p:spPr>
            <a:xfrm>
              <a:off x="6808525" y="3819150"/>
              <a:ext cx="211875" cy="211900"/>
            </a:xfrm>
            <a:custGeom>
              <a:rect b="b" l="l" r="r" t="t"/>
              <a:pathLst>
                <a:path extrusionOk="0" h="8476" w="8475">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14"/>
            <p:cNvSpPr/>
            <p:nvPr/>
          </p:nvSpPr>
          <p:spPr>
            <a:xfrm>
              <a:off x="6654650" y="3665275"/>
              <a:ext cx="409100" cy="409125"/>
            </a:xfrm>
            <a:custGeom>
              <a:rect b="b" l="l" r="r" t="t"/>
              <a:pathLst>
                <a:path extrusionOk="0" h="16365" w="16364">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2" name="Google Shape;362;p14"/>
          <p:cNvGrpSpPr/>
          <p:nvPr/>
        </p:nvGrpSpPr>
        <p:grpSpPr>
          <a:xfrm rot="-731900">
            <a:off x="1604965" y="2201851"/>
            <a:ext cx="688564" cy="688681"/>
            <a:chOff x="570875" y="4322250"/>
            <a:chExt cx="443300" cy="443325"/>
          </a:xfrm>
        </p:grpSpPr>
        <p:sp>
          <p:nvSpPr>
            <p:cNvPr id="363" name="Google Shape;363;p14"/>
            <p:cNvSpPr/>
            <p:nvPr/>
          </p:nvSpPr>
          <p:spPr>
            <a:xfrm>
              <a:off x="570875" y="4322250"/>
              <a:ext cx="443300" cy="443325"/>
            </a:xfrm>
            <a:custGeom>
              <a:rect b="b" l="l" r="r" t="t"/>
              <a:pathLst>
                <a:path extrusionOk="0" h="17733" w="17732">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0E29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14"/>
            <p:cNvSpPr/>
            <p:nvPr/>
          </p:nvSpPr>
          <p:spPr>
            <a:xfrm>
              <a:off x="597725" y="4665400"/>
              <a:ext cx="73300" cy="73300"/>
            </a:xfrm>
            <a:custGeom>
              <a:rect b="b" l="l" r="r" t="t"/>
              <a:pathLst>
                <a:path extrusionOk="0" h="2932" w="2932">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0E29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14"/>
            <p:cNvSpPr/>
            <p:nvPr/>
          </p:nvSpPr>
          <p:spPr>
            <a:xfrm>
              <a:off x="654525" y="4708150"/>
              <a:ext cx="47025" cy="47025"/>
            </a:xfrm>
            <a:custGeom>
              <a:rect b="b" l="l" r="r" t="t"/>
              <a:pathLst>
                <a:path extrusionOk="0" h="1881" w="1881">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0E29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14"/>
            <p:cNvSpPr/>
            <p:nvPr/>
          </p:nvSpPr>
          <p:spPr>
            <a:xfrm>
              <a:off x="581250" y="4634875"/>
              <a:ext cx="47050" cy="47050"/>
            </a:xfrm>
            <a:custGeom>
              <a:rect b="b" l="l" r="r" t="t"/>
              <a:pathLst>
                <a:path extrusionOk="0" h="1882" w="1882">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0E29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7" name="Google Shape;367;p14"/>
          <p:cNvSpPr/>
          <p:nvPr/>
        </p:nvSpPr>
        <p:spPr>
          <a:xfrm>
            <a:off x="2657037" y="2114501"/>
            <a:ext cx="260931" cy="249146"/>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14"/>
          <p:cNvSpPr/>
          <p:nvPr/>
        </p:nvSpPr>
        <p:spPr>
          <a:xfrm rot="2327381">
            <a:off x="1220786" y="1598881"/>
            <a:ext cx="443468" cy="423388"/>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14"/>
          <p:cNvSpPr/>
          <p:nvPr/>
        </p:nvSpPr>
        <p:spPr>
          <a:xfrm rot="2327012">
            <a:off x="2870273" y="1771645"/>
            <a:ext cx="183443" cy="175130"/>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14"/>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8" name="Shape 728"/>
        <p:cNvGrpSpPr/>
        <p:nvPr/>
      </p:nvGrpSpPr>
      <p:grpSpPr>
        <a:xfrm>
          <a:off x="0" y="0"/>
          <a:ext cx="0" cy="0"/>
          <a:chOff x="0" y="0"/>
          <a:chExt cx="0" cy="0"/>
        </a:xfrm>
      </p:grpSpPr>
      <p:sp>
        <p:nvSpPr>
          <p:cNvPr id="729" name="Google Shape;729;p50"/>
          <p:cNvSpPr txBox="1"/>
          <p:nvPr>
            <p:ph idx="4294967295" type="ctrTitle"/>
          </p:nvPr>
        </p:nvSpPr>
        <p:spPr>
          <a:xfrm>
            <a:off x="685800" y="-9"/>
            <a:ext cx="7772400" cy="5143500"/>
          </a:xfrm>
          <a:prstGeom prst="rect">
            <a:avLst/>
          </a:prstGeom>
        </p:spPr>
        <p:txBody>
          <a:bodyPr anchorCtr="0" anchor="ctr" bIns="91425" lIns="91425" spcFirstLastPara="1" rIns="91425" wrap="square" tIns="91425">
            <a:noAutofit/>
          </a:bodyPr>
          <a:lstStyle/>
          <a:p>
            <a:pPr indent="0" lvl="0" marL="0" rtl="0" algn="ctr">
              <a:spcBef>
                <a:spcPts val="600"/>
              </a:spcBef>
              <a:spcAft>
                <a:spcPts val="0"/>
              </a:spcAft>
              <a:buNone/>
            </a:pPr>
            <a:r>
              <a:rPr b="1" lang="en" sz="5000">
                <a:latin typeface="Muli"/>
                <a:ea typeface="Muli"/>
                <a:cs typeface="Muli"/>
                <a:sym typeface="Muli"/>
              </a:rPr>
              <a:t>How will this benefit the scientific community?</a:t>
            </a:r>
            <a:endParaRPr b="1" sz="5000">
              <a:latin typeface="Muli"/>
              <a:ea typeface="Muli"/>
              <a:cs typeface="Muli"/>
              <a:sym typeface="Muli"/>
            </a:endParaRPr>
          </a:p>
        </p:txBody>
      </p:sp>
      <p:sp>
        <p:nvSpPr>
          <p:cNvPr id="730" name="Google Shape;730;p50"/>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4" name="Shape 734"/>
        <p:cNvGrpSpPr/>
        <p:nvPr/>
      </p:nvGrpSpPr>
      <p:grpSpPr>
        <a:xfrm>
          <a:off x="0" y="0"/>
          <a:ext cx="0" cy="0"/>
          <a:chOff x="0" y="0"/>
          <a:chExt cx="0" cy="0"/>
        </a:xfrm>
      </p:grpSpPr>
      <p:sp>
        <p:nvSpPr>
          <p:cNvPr id="735" name="Google Shape;735;p51"/>
          <p:cNvSpPr txBox="1"/>
          <p:nvPr>
            <p:ph type="title"/>
          </p:nvPr>
        </p:nvSpPr>
        <p:spPr>
          <a:xfrm>
            <a:off x="1732700" y="821200"/>
            <a:ext cx="4944300" cy="64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Future Plans</a:t>
            </a:r>
            <a:endParaRPr/>
          </a:p>
        </p:txBody>
      </p:sp>
      <p:sp>
        <p:nvSpPr>
          <p:cNvPr id="736" name="Google Shape;736;p51"/>
          <p:cNvSpPr/>
          <p:nvPr/>
        </p:nvSpPr>
        <p:spPr>
          <a:xfrm>
            <a:off x="1923175" y="2328350"/>
            <a:ext cx="1946100" cy="1325100"/>
          </a:xfrm>
          <a:prstGeom prst="homePlate">
            <a:avLst>
              <a:gd fmla="val 30129" name="adj"/>
            </a:avLst>
          </a:prstGeom>
          <a:noFill/>
          <a:ln cap="flat" cmpd="sng" w="114300">
            <a:solidFill>
              <a:srgbClr val="00E1C6"/>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00E1C6"/>
                </a:solidFill>
                <a:latin typeface="Muli"/>
                <a:ea typeface="Muli"/>
                <a:cs typeface="Muli"/>
                <a:sym typeface="Muli"/>
              </a:rPr>
              <a:t>Narrow Down on Specific Genes</a:t>
            </a:r>
            <a:endParaRPr>
              <a:solidFill>
                <a:srgbClr val="00E1C6"/>
              </a:solidFill>
              <a:latin typeface="Muli"/>
              <a:ea typeface="Muli"/>
              <a:cs typeface="Muli"/>
              <a:sym typeface="Muli"/>
            </a:endParaRPr>
          </a:p>
        </p:txBody>
      </p:sp>
      <p:sp>
        <p:nvSpPr>
          <p:cNvPr id="737" name="Google Shape;737;p51"/>
          <p:cNvSpPr/>
          <p:nvPr/>
        </p:nvSpPr>
        <p:spPr>
          <a:xfrm>
            <a:off x="3666197" y="2328350"/>
            <a:ext cx="1983600" cy="1325100"/>
          </a:xfrm>
          <a:prstGeom prst="chevron">
            <a:avLst>
              <a:gd fmla="val 29853" name="adj"/>
            </a:avLst>
          </a:prstGeom>
          <a:noFill/>
          <a:ln cap="flat" cmpd="sng" w="114300">
            <a:solidFill>
              <a:srgbClr val="19BBD5"/>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19BBD5"/>
                </a:solidFill>
                <a:latin typeface="Muli"/>
                <a:ea typeface="Muli"/>
                <a:cs typeface="Muli"/>
                <a:sym typeface="Muli"/>
              </a:rPr>
              <a:t>Explore Correlation with Race</a:t>
            </a:r>
            <a:endParaRPr>
              <a:solidFill>
                <a:srgbClr val="19BBD5"/>
              </a:solidFill>
              <a:latin typeface="Muli"/>
              <a:ea typeface="Muli"/>
              <a:cs typeface="Muli"/>
              <a:sym typeface="Muli"/>
            </a:endParaRPr>
          </a:p>
        </p:txBody>
      </p:sp>
      <p:sp>
        <p:nvSpPr>
          <p:cNvPr id="738" name="Google Shape;738;p51"/>
          <p:cNvSpPr/>
          <p:nvPr/>
        </p:nvSpPr>
        <p:spPr>
          <a:xfrm>
            <a:off x="5455300" y="2328350"/>
            <a:ext cx="2268300" cy="1325100"/>
          </a:xfrm>
          <a:prstGeom prst="chevron">
            <a:avLst>
              <a:gd fmla="val 29853" name="adj"/>
            </a:avLst>
          </a:prstGeom>
          <a:noFill/>
          <a:ln cap="flat" cmpd="sng" w="114300">
            <a:solidFill>
              <a:srgbClr val="3292E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3292E1"/>
                </a:solidFill>
                <a:latin typeface="Muli"/>
                <a:ea typeface="Muli"/>
                <a:cs typeface="Muli"/>
                <a:sym typeface="Muli"/>
              </a:rPr>
              <a:t>Explore Correlation with the Varied Days of Blood Draws</a:t>
            </a:r>
            <a:endParaRPr>
              <a:solidFill>
                <a:srgbClr val="3292E1"/>
              </a:solidFill>
              <a:latin typeface="Muli"/>
              <a:ea typeface="Muli"/>
              <a:cs typeface="Muli"/>
              <a:sym typeface="Muli"/>
            </a:endParaRPr>
          </a:p>
        </p:txBody>
      </p:sp>
      <p:sp>
        <p:nvSpPr>
          <p:cNvPr id="739" name="Google Shape;739;p51"/>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3" name="Shape 743"/>
        <p:cNvGrpSpPr/>
        <p:nvPr/>
      </p:nvGrpSpPr>
      <p:grpSpPr>
        <a:xfrm>
          <a:off x="0" y="0"/>
          <a:ext cx="0" cy="0"/>
          <a:chOff x="0" y="0"/>
          <a:chExt cx="0" cy="0"/>
        </a:xfrm>
      </p:grpSpPr>
      <p:sp>
        <p:nvSpPr>
          <p:cNvPr id="744" name="Google Shape;744;p52"/>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745" name="Google Shape;745;p52"/>
          <p:cNvSpPr txBox="1"/>
          <p:nvPr>
            <p:ph type="title"/>
          </p:nvPr>
        </p:nvSpPr>
        <p:spPr>
          <a:xfrm>
            <a:off x="1732700" y="753975"/>
            <a:ext cx="7093500" cy="6453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None/>
            </a:pPr>
            <a:r>
              <a:rPr lang="en"/>
              <a:t>Credits</a:t>
            </a:r>
            <a:endParaRPr>
              <a:solidFill>
                <a:srgbClr val="19BBD5"/>
              </a:solidFill>
            </a:endParaRPr>
          </a:p>
        </p:txBody>
      </p:sp>
      <p:sp>
        <p:nvSpPr>
          <p:cNvPr id="746" name="Google Shape;746;p52"/>
          <p:cNvSpPr txBox="1"/>
          <p:nvPr>
            <p:ph idx="1" type="body"/>
          </p:nvPr>
        </p:nvSpPr>
        <p:spPr>
          <a:xfrm>
            <a:off x="1732700" y="1987125"/>
            <a:ext cx="4944300" cy="2537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2"/>
                </a:solidFill>
              </a:rPr>
              <a:t>I would like to thank Mr. Mohlhenrich for his support and encouragement for this project. </a:t>
            </a:r>
            <a:endParaRPr sz="1800">
              <a:solidFill>
                <a:schemeClr val="dk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0" name="Shape 750"/>
        <p:cNvGrpSpPr/>
        <p:nvPr/>
      </p:nvGrpSpPr>
      <p:grpSpPr>
        <a:xfrm>
          <a:off x="0" y="0"/>
          <a:ext cx="0" cy="0"/>
          <a:chOff x="0" y="0"/>
          <a:chExt cx="0" cy="0"/>
        </a:xfrm>
      </p:grpSpPr>
      <p:sp>
        <p:nvSpPr>
          <p:cNvPr id="751" name="Google Shape;751;p53"/>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
        <p:nvSpPr>
          <p:cNvPr id="752" name="Google Shape;752;p53"/>
          <p:cNvSpPr txBox="1"/>
          <p:nvPr>
            <p:ph type="title"/>
          </p:nvPr>
        </p:nvSpPr>
        <p:spPr>
          <a:xfrm>
            <a:off x="1732700" y="684825"/>
            <a:ext cx="7093500" cy="6453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None/>
            </a:pPr>
            <a:r>
              <a:rPr lang="en"/>
              <a:t>References</a:t>
            </a:r>
            <a:endParaRPr>
              <a:solidFill>
                <a:srgbClr val="19BBD5"/>
              </a:solidFill>
            </a:endParaRPr>
          </a:p>
        </p:txBody>
      </p:sp>
      <p:sp>
        <p:nvSpPr>
          <p:cNvPr id="753" name="Google Shape;753;p53"/>
          <p:cNvSpPr txBox="1"/>
          <p:nvPr>
            <p:ph idx="1" type="body"/>
          </p:nvPr>
        </p:nvSpPr>
        <p:spPr>
          <a:xfrm>
            <a:off x="1028700" y="1460925"/>
            <a:ext cx="6656400" cy="3063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lnSpc>
                <a:spcPct val="115000"/>
              </a:lnSpc>
              <a:spcBef>
                <a:spcPts val="0"/>
              </a:spcBef>
              <a:spcAft>
                <a:spcPts val="0"/>
              </a:spcAft>
              <a:buNone/>
            </a:pPr>
            <a:r>
              <a:t/>
            </a:r>
            <a:endParaRPr/>
          </a:p>
          <a:p>
            <a:pPr indent="0" lvl="0" marL="0" rtl="0" algn="ctr">
              <a:lnSpc>
                <a:spcPct val="115000"/>
              </a:lnSpc>
              <a:spcBef>
                <a:spcPts val="0"/>
              </a:spcBef>
              <a:spcAft>
                <a:spcPts val="0"/>
              </a:spcAft>
              <a:buNone/>
            </a:pPr>
            <a:r>
              <a:t/>
            </a:r>
            <a:endParaRPr/>
          </a:p>
          <a:p>
            <a:pPr indent="0" lvl="0" marL="0" rtl="0" algn="ctr">
              <a:lnSpc>
                <a:spcPct val="115000"/>
              </a:lnSpc>
              <a:spcBef>
                <a:spcPts val="0"/>
              </a:spcBef>
              <a:spcAft>
                <a:spcPts val="0"/>
              </a:spcAft>
              <a:buNone/>
            </a:pPr>
            <a:r>
              <a:t/>
            </a:r>
            <a:endParaRPr/>
          </a:p>
          <a:p>
            <a:pPr indent="0" lvl="0" marL="0" rtl="0" algn="ctr">
              <a:lnSpc>
                <a:spcPct val="115000"/>
              </a:lnSpc>
              <a:spcBef>
                <a:spcPts val="0"/>
              </a:spcBef>
              <a:spcAft>
                <a:spcPts val="0"/>
              </a:spcAft>
              <a:buNone/>
            </a:pPr>
            <a:r>
              <a:t/>
            </a:r>
            <a:endParaRPr/>
          </a:p>
          <a:p>
            <a:pPr indent="0" lvl="0" marL="0" rtl="0" algn="ctr">
              <a:lnSpc>
                <a:spcPct val="115000"/>
              </a:lnSpc>
              <a:spcBef>
                <a:spcPts val="0"/>
              </a:spcBef>
              <a:spcAft>
                <a:spcPts val="0"/>
              </a:spcAft>
              <a:buNone/>
            </a:pPr>
            <a:r>
              <a:rPr lang="en" sz="1800" u="sng">
                <a:solidFill>
                  <a:srgbClr val="19BBD5"/>
                </a:solidFill>
                <a:hlinkClick r:id="rId3">
                  <a:extLst>
                    <a:ext uri="{A12FA001-AC4F-418D-AE19-62706E023703}">
                      <ahyp:hlinkClr val="tx"/>
                    </a:ext>
                  </a:extLst>
                </a:hlinkClick>
              </a:rPr>
              <a:t>References</a:t>
            </a:r>
            <a:endParaRPr sz="1800">
              <a:solidFill>
                <a:srgbClr val="19BBD5"/>
              </a:solidFill>
            </a:endParaRPr>
          </a:p>
          <a:p>
            <a:pPr indent="0" lvl="0" marL="0" rtl="0" algn="l">
              <a:lnSpc>
                <a:spcPct val="115000"/>
              </a:lnSpc>
              <a:spcBef>
                <a:spcPts val="0"/>
              </a:spcBef>
              <a:spcAft>
                <a:spcPts val="0"/>
              </a:spcAft>
              <a:buNone/>
            </a:pPr>
            <a:r>
              <a:t/>
            </a:r>
            <a:endParaRPr sz="1800">
              <a:solidFill>
                <a:schemeClr val="dk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7" name="Shape 757"/>
        <p:cNvGrpSpPr/>
        <p:nvPr/>
      </p:nvGrpSpPr>
      <p:grpSpPr>
        <a:xfrm>
          <a:off x="0" y="0"/>
          <a:ext cx="0" cy="0"/>
          <a:chOff x="0" y="0"/>
          <a:chExt cx="0" cy="0"/>
        </a:xfrm>
      </p:grpSpPr>
      <p:sp>
        <p:nvSpPr>
          <p:cNvPr id="758" name="Google Shape;758;p54"/>
          <p:cNvSpPr/>
          <p:nvPr/>
        </p:nvSpPr>
        <p:spPr>
          <a:xfrm rot="-5400000">
            <a:off x="1053600" y="533300"/>
            <a:ext cx="1855800" cy="2142900"/>
          </a:xfrm>
          <a:custGeom>
            <a:rect b="b" l="l" r="r" t="t"/>
            <a:pathLst>
              <a:path extrusionOk="0" h="120000" w="120000">
                <a:moveTo>
                  <a:pt x="60000" y="0"/>
                </a:moveTo>
                <a:lnTo>
                  <a:pt x="120000" y="30000"/>
                </a:lnTo>
                <a:lnTo>
                  <a:pt x="120000" y="90000"/>
                </a:lnTo>
                <a:lnTo>
                  <a:pt x="60000" y="120000"/>
                </a:lnTo>
                <a:lnTo>
                  <a:pt x="0" y="90000"/>
                </a:lnTo>
                <a:lnTo>
                  <a:pt x="0" y="30000"/>
                </a:lnTo>
                <a:close/>
              </a:path>
            </a:pathLst>
          </a:custGeom>
          <a:gradFill>
            <a:gsLst>
              <a:gs pos="0">
                <a:srgbClr val="3393E2"/>
              </a:gs>
              <a:gs pos="100000">
                <a:srgbClr val="00E2C7"/>
              </a:gs>
            </a:gsLst>
            <a:path path="circle">
              <a:fillToRect b="100%" l="100%"/>
            </a:path>
            <a:tileRect r="-100%" t="-100%"/>
          </a:gra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759" name="Google Shape;759;p54"/>
          <p:cNvSpPr txBox="1"/>
          <p:nvPr>
            <p:ph idx="4294967295" type="ctrTitle"/>
          </p:nvPr>
        </p:nvSpPr>
        <p:spPr>
          <a:xfrm>
            <a:off x="3152775" y="1354750"/>
            <a:ext cx="45621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8000"/>
              <a:t>Thanks!</a:t>
            </a:r>
            <a:endParaRPr sz="8000"/>
          </a:p>
        </p:txBody>
      </p:sp>
      <p:sp>
        <p:nvSpPr>
          <p:cNvPr id="760" name="Google Shape;760;p54"/>
          <p:cNvSpPr txBox="1"/>
          <p:nvPr>
            <p:ph idx="4294967295" type="body"/>
          </p:nvPr>
        </p:nvSpPr>
        <p:spPr>
          <a:xfrm>
            <a:off x="3286468" y="2400250"/>
            <a:ext cx="4562100" cy="2461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3600"/>
              <a:t>Any questions?</a:t>
            </a:r>
            <a:endParaRPr/>
          </a:p>
        </p:txBody>
      </p:sp>
      <p:sp>
        <p:nvSpPr>
          <p:cNvPr id="761" name="Google Shape;761;p54"/>
          <p:cNvSpPr/>
          <p:nvPr/>
        </p:nvSpPr>
        <p:spPr>
          <a:xfrm>
            <a:off x="1591719" y="1214967"/>
            <a:ext cx="779561" cy="779561"/>
          </a:xfrm>
          <a:custGeom>
            <a:rect b="b" l="l" r="r" t="t"/>
            <a:pathLst>
              <a:path extrusionOk="0" h="15290" w="1529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2" name="Google Shape;762;p54"/>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15"/>
          <p:cNvSpPr txBox="1"/>
          <p:nvPr>
            <p:ph idx="1" type="body"/>
          </p:nvPr>
        </p:nvSpPr>
        <p:spPr>
          <a:xfrm>
            <a:off x="2051200" y="2085600"/>
            <a:ext cx="6282300" cy="8199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lang="en">
                <a:solidFill>
                  <a:schemeClr val="dk2"/>
                </a:solidFill>
              </a:rPr>
              <a:t>When your immune system, which defends your body against disease, decides your healthy cells are foreign. As a result, your immune system attacks </a:t>
            </a:r>
            <a:r>
              <a:rPr lang="en">
                <a:solidFill>
                  <a:schemeClr val="dk2"/>
                </a:solidFill>
              </a:rPr>
              <a:t>healthy </a:t>
            </a:r>
            <a:r>
              <a:rPr lang="en">
                <a:solidFill>
                  <a:schemeClr val="dk2"/>
                </a:solidFill>
              </a:rPr>
              <a:t>cells. </a:t>
            </a:r>
            <a:endParaRPr>
              <a:solidFill>
                <a:schemeClr val="dk2"/>
              </a:solidFill>
            </a:endParaRPr>
          </a:p>
          <a:p>
            <a:pPr indent="-304800" lvl="0" marL="457200" rtl="0" algn="r">
              <a:spcBef>
                <a:spcPts val="600"/>
              </a:spcBef>
              <a:spcAft>
                <a:spcPts val="0"/>
              </a:spcAft>
              <a:buClr>
                <a:schemeClr val="dk2"/>
              </a:buClr>
              <a:buSzPts val="1200"/>
              <a:buChar char="-"/>
            </a:pPr>
            <a:r>
              <a:rPr lang="en" sz="1200">
                <a:solidFill>
                  <a:schemeClr val="dk2"/>
                </a:solidFill>
              </a:rPr>
              <a:t> Healthline.com</a:t>
            </a:r>
            <a:endParaRPr sz="1200">
              <a:solidFill>
                <a:schemeClr val="dk2"/>
              </a:solidFill>
            </a:endParaRPr>
          </a:p>
        </p:txBody>
      </p:sp>
      <p:sp>
        <p:nvSpPr>
          <p:cNvPr id="376" name="Google Shape;376;p15"/>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16"/>
          <p:cNvSpPr txBox="1"/>
          <p:nvPr>
            <p:ph type="title"/>
          </p:nvPr>
        </p:nvSpPr>
        <p:spPr>
          <a:xfrm>
            <a:off x="1672200" y="905725"/>
            <a:ext cx="49443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Causes</a:t>
            </a:r>
            <a:endParaRPr/>
          </a:p>
        </p:txBody>
      </p:sp>
      <p:sp>
        <p:nvSpPr>
          <p:cNvPr id="382" name="Google Shape;382;p16"/>
          <p:cNvSpPr txBox="1"/>
          <p:nvPr>
            <p:ph idx="1" type="body"/>
          </p:nvPr>
        </p:nvSpPr>
        <p:spPr>
          <a:xfrm>
            <a:off x="1672200" y="1900700"/>
            <a:ext cx="4944300" cy="16599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600"/>
              </a:spcBef>
              <a:spcAft>
                <a:spcPts val="0"/>
              </a:spcAft>
              <a:buSzPts val="1800"/>
              <a:buChar char="◇"/>
            </a:pPr>
            <a:r>
              <a:rPr lang="en" sz="1800"/>
              <a:t>No exact cause</a:t>
            </a:r>
            <a:endParaRPr sz="1800"/>
          </a:p>
          <a:p>
            <a:pPr indent="0" lvl="0" marL="0" rtl="0" algn="l">
              <a:lnSpc>
                <a:spcPct val="115000"/>
              </a:lnSpc>
              <a:spcBef>
                <a:spcPts val="600"/>
              </a:spcBef>
              <a:spcAft>
                <a:spcPts val="0"/>
              </a:spcAft>
              <a:buNone/>
            </a:pPr>
            <a:r>
              <a:t/>
            </a:r>
            <a:endParaRPr sz="1800"/>
          </a:p>
          <a:p>
            <a:pPr indent="-342900" lvl="0" marL="457200" rtl="0" algn="l">
              <a:lnSpc>
                <a:spcPct val="115000"/>
              </a:lnSpc>
              <a:spcBef>
                <a:spcPts val="600"/>
              </a:spcBef>
              <a:spcAft>
                <a:spcPts val="0"/>
              </a:spcAft>
              <a:buSzPts val="1800"/>
              <a:buChar char="◇"/>
            </a:pPr>
            <a:r>
              <a:rPr lang="en" sz="1800"/>
              <a:t>Suspected causes:</a:t>
            </a:r>
            <a:endParaRPr sz="1800"/>
          </a:p>
          <a:p>
            <a:pPr indent="-342900" lvl="1" marL="914400" rtl="0" algn="l">
              <a:lnSpc>
                <a:spcPct val="115000"/>
              </a:lnSpc>
              <a:spcBef>
                <a:spcPts val="0"/>
              </a:spcBef>
              <a:spcAft>
                <a:spcPts val="0"/>
              </a:spcAft>
              <a:buSzPts val="1800"/>
              <a:buChar char="￭"/>
            </a:pPr>
            <a:r>
              <a:rPr lang="en" sz="1800"/>
              <a:t>Sex</a:t>
            </a:r>
            <a:endParaRPr sz="1800"/>
          </a:p>
          <a:p>
            <a:pPr indent="-342900" lvl="1" marL="914400" rtl="0" algn="l">
              <a:lnSpc>
                <a:spcPct val="115000"/>
              </a:lnSpc>
              <a:spcBef>
                <a:spcPts val="0"/>
              </a:spcBef>
              <a:spcAft>
                <a:spcPts val="0"/>
              </a:spcAft>
              <a:buSzPts val="1800"/>
              <a:buChar char="￭"/>
            </a:pPr>
            <a:r>
              <a:rPr lang="en" sz="1800"/>
              <a:t>Race</a:t>
            </a:r>
            <a:endParaRPr sz="1800"/>
          </a:p>
          <a:p>
            <a:pPr indent="-342900" lvl="1" marL="914400" rtl="0" algn="l">
              <a:lnSpc>
                <a:spcPct val="115000"/>
              </a:lnSpc>
              <a:spcBef>
                <a:spcPts val="0"/>
              </a:spcBef>
              <a:spcAft>
                <a:spcPts val="0"/>
              </a:spcAft>
              <a:buSzPts val="1800"/>
              <a:buChar char="￭"/>
            </a:pPr>
            <a:r>
              <a:rPr lang="en" sz="1800"/>
              <a:t>Genetics</a:t>
            </a:r>
            <a:endParaRPr sz="1800"/>
          </a:p>
          <a:p>
            <a:pPr indent="-342900" lvl="1" marL="914400" rtl="0" algn="l">
              <a:lnSpc>
                <a:spcPct val="115000"/>
              </a:lnSpc>
              <a:spcBef>
                <a:spcPts val="0"/>
              </a:spcBef>
              <a:spcAft>
                <a:spcPts val="0"/>
              </a:spcAft>
              <a:buSzPts val="1800"/>
              <a:buChar char="￭"/>
            </a:pPr>
            <a:r>
              <a:rPr lang="en" sz="1800"/>
              <a:t>Diet</a:t>
            </a:r>
            <a:endParaRPr sz="1800"/>
          </a:p>
          <a:p>
            <a:pPr indent="-342900" lvl="1" marL="914400" rtl="0" algn="l">
              <a:lnSpc>
                <a:spcPct val="115000"/>
              </a:lnSpc>
              <a:spcBef>
                <a:spcPts val="0"/>
              </a:spcBef>
              <a:spcAft>
                <a:spcPts val="0"/>
              </a:spcAft>
              <a:buSzPts val="1800"/>
              <a:buChar char="￭"/>
            </a:pPr>
            <a:r>
              <a:rPr lang="en" sz="1800"/>
              <a:t>Hygiene hypothesis</a:t>
            </a:r>
            <a:endParaRPr sz="1800"/>
          </a:p>
        </p:txBody>
      </p:sp>
      <p:sp>
        <p:nvSpPr>
          <p:cNvPr id="383" name="Google Shape;383;p16"/>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2"/>
                                        </p:tgtEl>
                                        <p:attrNameLst>
                                          <p:attrName>style.visibility</p:attrName>
                                        </p:attrNameLst>
                                      </p:cBhvr>
                                      <p:to>
                                        <p:strVal val="visible"/>
                                      </p:to>
                                    </p:set>
                                    <p:animEffect filter="fade" transition="in">
                                      <p:cBhvr>
                                        <p:cTn dur="1000"/>
                                        <p:tgtEl>
                                          <p:spTgt spid="3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17"/>
          <p:cNvSpPr txBox="1"/>
          <p:nvPr>
            <p:ph type="title"/>
          </p:nvPr>
        </p:nvSpPr>
        <p:spPr>
          <a:xfrm>
            <a:off x="1672200" y="905725"/>
            <a:ext cx="4944300" cy="64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Examples</a:t>
            </a:r>
            <a:endParaRPr/>
          </a:p>
        </p:txBody>
      </p:sp>
      <p:sp>
        <p:nvSpPr>
          <p:cNvPr id="389" name="Google Shape;389;p17"/>
          <p:cNvSpPr txBox="1"/>
          <p:nvPr>
            <p:ph idx="1" type="body"/>
          </p:nvPr>
        </p:nvSpPr>
        <p:spPr>
          <a:xfrm>
            <a:off x="1672200" y="1900700"/>
            <a:ext cx="4944300" cy="16599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600"/>
              </a:spcBef>
              <a:spcAft>
                <a:spcPts val="0"/>
              </a:spcAft>
              <a:buSzPts val="1800"/>
              <a:buChar char="◇"/>
            </a:pPr>
            <a:r>
              <a:rPr lang="en" sz="1800"/>
              <a:t>Multiple Sclerosis</a:t>
            </a:r>
            <a:endParaRPr sz="1800"/>
          </a:p>
          <a:p>
            <a:pPr indent="-342900" lvl="0" marL="457200" rtl="0" algn="l">
              <a:lnSpc>
                <a:spcPct val="200000"/>
              </a:lnSpc>
              <a:spcBef>
                <a:spcPts val="0"/>
              </a:spcBef>
              <a:spcAft>
                <a:spcPts val="0"/>
              </a:spcAft>
              <a:buSzPts val="1800"/>
              <a:buChar char="◇"/>
            </a:pPr>
            <a:r>
              <a:rPr lang="en" sz="1800"/>
              <a:t>Rheumatoid</a:t>
            </a:r>
            <a:r>
              <a:rPr lang="en" sz="1800"/>
              <a:t> </a:t>
            </a:r>
            <a:r>
              <a:rPr lang="en" sz="1800"/>
              <a:t>Arthritis</a:t>
            </a:r>
            <a:endParaRPr sz="1800"/>
          </a:p>
          <a:p>
            <a:pPr indent="-342900" lvl="0" marL="457200" rtl="0" algn="l">
              <a:lnSpc>
                <a:spcPct val="200000"/>
              </a:lnSpc>
              <a:spcBef>
                <a:spcPts val="0"/>
              </a:spcBef>
              <a:spcAft>
                <a:spcPts val="0"/>
              </a:spcAft>
              <a:buSzPts val="1800"/>
              <a:buChar char="◇"/>
            </a:pPr>
            <a:r>
              <a:rPr lang="en" sz="1800"/>
              <a:t>Systemic Lupus Erythematosus (SLE)</a:t>
            </a:r>
            <a:endParaRPr sz="1800"/>
          </a:p>
          <a:p>
            <a:pPr indent="-342900" lvl="0" marL="457200" rtl="0" algn="l">
              <a:lnSpc>
                <a:spcPct val="200000"/>
              </a:lnSpc>
              <a:spcBef>
                <a:spcPts val="0"/>
              </a:spcBef>
              <a:spcAft>
                <a:spcPts val="0"/>
              </a:spcAft>
              <a:buSzPts val="1800"/>
              <a:buChar char="◇"/>
            </a:pPr>
            <a:r>
              <a:rPr lang="en" sz="1800"/>
              <a:t>Type 1 Diabetes</a:t>
            </a:r>
            <a:endParaRPr sz="1800"/>
          </a:p>
        </p:txBody>
      </p:sp>
      <p:sp>
        <p:nvSpPr>
          <p:cNvPr id="390" name="Google Shape;390;p17"/>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1000"/>
                                        <p:tgtEl>
                                          <p:spTgt spid="3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18"/>
          <p:cNvSpPr txBox="1"/>
          <p:nvPr>
            <p:ph idx="4294967295" type="ctrTitle"/>
          </p:nvPr>
        </p:nvSpPr>
        <p:spPr>
          <a:xfrm>
            <a:off x="685800" y="571800"/>
            <a:ext cx="7772400" cy="894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4800">
                <a:solidFill>
                  <a:srgbClr val="00E1C6"/>
                </a:solidFill>
                <a:latin typeface="Muli"/>
                <a:ea typeface="Muli"/>
                <a:cs typeface="Muli"/>
                <a:sym typeface="Muli"/>
              </a:rPr>
              <a:t>23.5 million</a:t>
            </a:r>
            <a:endParaRPr b="1" sz="4800">
              <a:solidFill>
                <a:srgbClr val="00E1C6"/>
              </a:solidFill>
              <a:latin typeface="Muli"/>
              <a:ea typeface="Muli"/>
              <a:cs typeface="Muli"/>
              <a:sym typeface="Muli"/>
            </a:endParaRPr>
          </a:p>
        </p:txBody>
      </p:sp>
      <p:sp>
        <p:nvSpPr>
          <p:cNvPr id="396" name="Google Shape;396;p18"/>
          <p:cNvSpPr txBox="1"/>
          <p:nvPr>
            <p:ph idx="4294967295" type="subTitle"/>
          </p:nvPr>
        </p:nvSpPr>
        <p:spPr>
          <a:xfrm>
            <a:off x="685800" y="1182709"/>
            <a:ext cx="7772400" cy="4632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a:t>Suffer with autoimmune diseases in the US</a:t>
            </a:r>
            <a:endParaRPr/>
          </a:p>
        </p:txBody>
      </p:sp>
      <p:sp>
        <p:nvSpPr>
          <p:cNvPr id="397" name="Google Shape;397;p18"/>
          <p:cNvSpPr txBox="1"/>
          <p:nvPr>
            <p:ph idx="4294967295" type="ctrTitle"/>
          </p:nvPr>
        </p:nvSpPr>
        <p:spPr>
          <a:xfrm>
            <a:off x="685800" y="3505500"/>
            <a:ext cx="7772400" cy="894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4800">
                <a:solidFill>
                  <a:srgbClr val="3292E1"/>
                </a:solidFill>
                <a:latin typeface="Muli"/>
                <a:ea typeface="Muli"/>
                <a:cs typeface="Muli"/>
                <a:sym typeface="Muli"/>
              </a:rPr>
              <a:t>Top 10</a:t>
            </a:r>
            <a:endParaRPr b="1" sz="4800">
              <a:solidFill>
                <a:srgbClr val="3292E1"/>
              </a:solidFill>
              <a:latin typeface="Muli"/>
              <a:ea typeface="Muli"/>
              <a:cs typeface="Muli"/>
              <a:sym typeface="Muli"/>
            </a:endParaRPr>
          </a:p>
        </p:txBody>
      </p:sp>
      <p:sp>
        <p:nvSpPr>
          <p:cNvPr id="398" name="Google Shape;398;p18"/>
          <p:cNvSpPr txBox="1"/>
          <p:nvPr>
            <p:ph idx="4294967295" type="subTitle"/>
          </p:nvPr>
        </p:nvSpPr>
        <p:spPr>
          <a:xfrm>
            <a:off x="685800" y="4116409"/>
            <a:ext cx="7772400" cy="4632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a:t>Leading causes of death in young girls and women</a:t>
            </a:r>
            <a:endParaRPr/>
          </a:p>
        </p:txBody>
      </p:sp>
      <p:sp>
        <p:nvSpPr>
          <p:cNvPr id="399" name="Google Shape;399;p18"/>
          <p:cNvSpPr txBox="1"/>
          <p:nvPr>
            <p:ph idx="4294967295" type="ctrTitle"/>
          </p:nvPr>
        </p:nvSpPr>
        <p:spPr>
          <a:xfrm>
            <a:off x="685800" y="2038650"/>
            <a:ext cx="7772400" cy="894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4800">
                <a:latin typeface="Muli"/>
                <a:ea typeface="Muli"/>
                <a:cs typeface="Muli"/>
                <a:sym typeface="Muli"/>
              </a:rPr>
              <a:t>8 million</a:t>
            </a:r>
            <a:endParaRPr b="1" sz="4800">
              <a:latin typeface="Muli"/>
              <a:ea typeface="Muli"/>
              <a:cs typeface="Muli"/>
              <a:sym typeface="Muli"/>
            </a:endParaRPr>
          </a:p>
        </p:txBody>
      </p:sp>
      <p:sp>
        <p:nvSpPr>
          <p:cNvPr id="400" name="Google Shape;400;p18"/>
          <p:cNvSpPr txBox="1"/>
          <p:nvPr>
            <p:ph idx="4294967295" type="subTitle"/>
          </p:nvPr>
        </p:nvSpPr>
        <p:spPr>
          <a:xfrm>
            <a:off x="685800" y="2649559"/>
            <a:ext cx="7772400" cy="4632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a:t>Additional people have </a:t>
            </a:r>
            <a:r>
              <a:rPr lang="en"/>
              <a:t>autoantibodies</a:t>
            </a:r>
            <a:r>
              <a:rPr lang="en"/>
              <a:t>, making them susceptible to autoimmune diseases</a:t>
            </a:r>
            <a:endParaRPr/>
          </a:p>
        </p:txBody>
      </p:sp>
      <p:sp>
        <p:nvSpPr>
          <p:cNvPr id="401" name="Google Shape;401;p18"/>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19"/>
          <p:cNvSpPr txBox="1"/>
          <p:nvPr>
            <p:ph idx="12" type="sldNum"/>
          </p:nvPr>
        </p:nvSpPr>
        <p:spPr>
          <a:xfrm>
            <a:off x="13557" y="4785525"/>
            <a:ext cx="548700" cy="3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pic>
        <p:nvPicPr>
          <p:cNvPr id="407" name="Google Shape;407;p19" title="Chart"/>
          <p:cNvPicPr preferRelativeResize="0"/>
          <p:nvPr/>
        </p:nvPicPr>
        <p:blipFill rotWithShape="1">
          <a:blip r:embed="rId3">
            <a:alphaModFix/>
          </a:blip>
          <a:srcRect b="7204" l="10175" r="24259" t="8734"/>
          <a:stretch/>
        </p:blipFill>
        <p:spPr>
          <a:xfrm>
            <a:off x="2778262" y="1149725"/>
            <a:ext cx="3587475" cy="2844051"/>
          </a:xfrm>
          <a:prstGeom prst="rect">
            <a:avLst/>
          </a:prstGeom>
          <a:noFill/>
          <a:ln>
            <a:noFill/>
          </a:ln>
        </p:spPr>
      </p:pic>
      <p:sp>
        <p:nvSpPr>
          <p:cNvPr id="408" name="Google Shape;408;p19"/>
          <p:cNvSpPr txBox="1"/>
          <p:nvPr/>
        </p:nvSpPr>
        <p:spPr>
          <a:xfrm>
            <a:off x="5886925" y="3231200"/>
            <a:ext cx="916500" cy="35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Muli"/>
                <a:ea typeface="Muli"/>
                <a:cs typeface="Muli"/>
                <a:sym typeface="Muli"/>
              </a:rPr>
              <a:t>Women</a:t>
            </a:r>
            <a:endParaRPr>
              <a:solidFill>
                <a:srgbClr val="FFFFFF"/>
              </a:solidFill>
              <a:latin typeface="Muli"/>
              <a:ea typeface="Muli"/>
              <a:cs typeface="Muli"/>
              <a:sym typeface="Muli"/>
            </a:endParaRPr>
          </a:p>
        </p:txBody>
      </p:sp>
      <p:sp>
        <p:nvSpPr>
          <p:cNvPr id="409" name="Google Shape;409;p19"/>
          <p:cNvSpPr txBox="1"/>
          <p:nvPr/>
        </p:nvSpPr>
        <p:spPr>
          <a:xfrm>
            <a:off x="2607450" y="1236175"/>
            <a:ext cx="916500" cy="35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Muli"/>
                <a:ea typeface="Muli"/>
                <a:cs typeface="Muli"/>
                <a:sym typeface="Muli"/>
              </a:rPr>
              <a:t>M</a:t>
            </a:r>
            <a:r>
              <a:rPr lang="en">
                <a:solidFill>
                  <a:srgbClr val="FFFFFF"/>
                </a:solidFill>
                <a:latin typeface="Muli"/>
                <a:ea typeface="Muli"/>
                <a:cs typeface="Muli"/>
                <a:sym typeface="Muli"/>
              </a:rPr>
              <a:t>en</a:t>
            </a:r>
            <a:endParaRPr>
              <a:solidFill>
                <a:srgbClr val="FFFFFF"/>
              </a:solidFill>
              <a:latin typeface="Muli"/>
              <a:ea typeface="Muli"/>
              <a:cs typeface="Muli"/>
              <a:sym typeface="Mul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Imogen template">
  <a:themeElements>
    <a:clrScheme name="Custom 347">
      <a:dk1>
        <a:srgbClr val="FFFFFF"/>
      </a:dk1>
      <a:lt1>
        <a:srgbClr val="0E293C"/>
      </a:lt1>
      <a:dk2>
        <a:srgbClr val="BBC9D3"/>
      </a:dk2>
      <a:lt2>
        <a:srgbClr val="184769"/>
      </a:lt2>
      <a:accent1>
        <a:srgbClr val="00E1C6"/>
      </a:accent1>
      <a:accent2>
        <a:srgbClr val="19BBD5"/>
      </a:accent2>
      <a:accent3>
        <a:srgbClr val="2C9DDE"/>
      </a:accent3>
      <a:accent4>
        <a:srgbClr val="3274E1"/>
      </a:accent4>
      <a:accent5>
        <a:srgbClr val="4C4ED5"/>
      </a:accent5>
      <a:accent6>
        <a:srgbClr val="5CF55F"/>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