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Saira SemiCondensed Light"/>
      <p:regular r:id="rId14"/>
      <p:bold r:id="rId15"/>
    </p:embeddedFont>
    <p:embeddedFont>
      <p:font typeface="Bebas Neue"/>
      <p:regular r:id="rId16"/>
    </p:embeddedFont>
    <p:embeddedFont>
      <p:font typeface="Saira Semi Condensed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FC0271-30AF-4714-A7E4-9699415629AB}">
  <a:tblStyle styleId="{F3FC0271-30AF-4714-A7E4-9699415629A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SairaSemiCondensedLight-bold.fntdata"/><Relationship Id="rId14" Type="http://schemas.openxmlformats.org/officeDocument/2006/relationships/font" Target="fonts/SairaSemiCondensedLight-regular.fntdata"/><Relationship Id="rId17" Type="http://schemas.openxmlformats.org/officeDocument/2006/relationships/font" Target="fonts/SairaSemiCondensed-regular.fntdata"/><Relationship Id="rId16" Type="http://schemas.openxmlformats.org/officeDocument/2006/relationships/font" Target="fonts/BebasNeu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8" Type="http://schemas.openxmlformats.org/officeDocument/2006/relationships/font" Target="fonts/SairaSemiCondense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0bd197345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a0bd19734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9c25f9444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9c25f9444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43e890c8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a43e890c8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a0bd197345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a0bd197345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a0bd197345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a0bd197345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40e122588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40e122588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018772" y="-2757360"/>
            <a:ext cx="13311342" cy="11490239"/>
            <a:chOff x="-2018772" y="-2757360"/>
            <a:chExt cx="13311342" cy="11490239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4086340" y="462600"/>
              <a:ext cx="4240900" cy="3176500"/>
              <a:chOff x="4085850" y="470300"/>
              <a:chExt cx="4240900" cy="3176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3" name="Google Shape;13;p2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4" name="Google Shape;14;p2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5" name="Google Shape;15;p2"/>
            <p:cNvGrpSpPr/>
            <p:nvPr/>
          </p:nvGrpSpPr>
          <p:grpSpPr>
            <a:xfrm rot="-10393052">
              <a:off x="3969279" y="-2518050"/>
              <a:ext cx="4240893" cy="3176495"/>
              <a:chOff x="4085850" y="470300"/>
              <a:chExt cx="4240900" cy="3176500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7" name="Google Shape;17;p2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8" name="Google Shape;18;p2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9" name="Google Shape;19;p2"/>
            <p:cNvGrpSpPr/>
            <p:nvPr/>
          </p:nvGrpSpPr>
          <p:grpSpPr>
            <a:xfrm rot="6700680">
              <a:off x="6912807" y="1693367"/>
              <a:ext cx="4241016" cy="3176587"/>
              <a:chOff x="4085850" y="470300"/>
              <a:chExt cx="4240900" cy="31765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1" name="Google Shape;21;p2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2" name="Google Shape;22;p2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3" name="Google Shape;23;p2"/>
            <p:cNvGrpSpPr/>
            <p:nvPr/>
          </p:nvGrpSpPr>
          <p:grpSpPr>
            <a:xfrm rot="-528350">
              <a:off x="1390051" y="3358081"/>
              <a:ext cx="4241274" cy="3176780"/>
              <a:chOff x="4085850" y="470300"/>
              <a:chExt cx="4240900" cy="31765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5" name="Google Shape;25;p2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6" name="Google Shape;26;p2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7" name="Google Shape;27;p2"/>
            <p:cNvGrpSpPr/>
            <p:nvPr/>
          </p:nvGrpSpPr>
          <p:grpSpPr>
            <a:xfrm rot="-6463698">
              <a:off x="-1980712" y="2067093"/>
              <a:ext cx="4240850" cy="3176463"/>
              <a:chOff x="4085850" y="470300"/>
              <a:chExt cx="4240900" cy="317650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9" name="Google Shape;29;p2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0" name="Google Shape;30;p2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1" name="Google Shape;31;p2"/>
            <p:cNvGrpSpPr/>
            <p:nvPr/>
          </p:nvGrpSpPr>
          <p:grpSpPr>
            <a:xfrm rot="3661699">
              <a:off x="-404847" y="-159446"/>
              <a:ext cx="4241098" cy="3176648"/>
              <a:chOff x="4085850" y="470300"/>
              <a:chExt cx="4240900" cy="3176500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3" name="Google Shape;33;p2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4" name="Google Shape;34;p2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5" name="Google Shape;35;p2"/>
            <p:cNvGrpSpPr/>
            <p:nvPr/>
          </p:nvGrpSpPr>
          <p:grpSpPr>
            <a:xfrm rot="2064881">
              <a:off x="5076518" y="4635784"/>
              <a:ext cx="4241061" cy="3176621"/>
              <a:chOff x="4085850" y="470300"/>
              <a:chExt cx="4240900" cy="3176500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7" name="Google Shape;37;p2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8" name="Google Shape;38;p2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</p:grpSp>
      <p:sp>
        <p:nvSpPr>
          <p:cNvPr id="39" name="Google Shape;39;p2"/>
          <p:cNvSpPr txBox="1"/>
          <p:nvPr>
            <p:ph type="ctrTitle"/>
          </p:nvPr>
        </p:nvSpPr>
        <p:spPr>
          <a:xfrm>
            <a:off x="1334450" y="1991825"/>
            <a:ext cx="64752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space">
  <p:cSld name="BLANK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2" name="Google Shape;302;p11"/>
          <p:cNvGrpSpPr/>
          <p:nvPr/>
        </p:nvGrpSpPr>
        <p:grpSpPr>
          <a:xfrm>
            <a:off x="-818949" y="-1020715"/>
            <a:ext cx="10913372" cy="7622499"/>
            <a:chOff x="-818949" y="-1020715"/>
            <a:chExt cx="10913372" cy="7622499"/>
          </a:xfrm>
        </p:grpSpPr>
        <p:grpSp>
          <p:nvGrpSpPr>
            <p:cNvPr id="303" name="Google Shape;303;p11"/>
            <p:cNvGrpSpPr/>
            <p:nvPr/>
          </p:nvGrpSpPr>
          <p:grpSpPr>
            <a:xfrm rot="-4527684">
              <a:off x="8019650" y="4601602"/>
              <a:ext cx="2099905" cy="1572861"/>
              <a:chOff x="4085850" y="470300"/>
              <a:chExt cx="4240900" cy="3176500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05" name="Google Shape;305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06" name="Google Shape;306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07" name="Google Shape;307;p11"/>
            <p:cNvGrpSpPr/>
            <p:nvPr/>
          </p:nvGrpSpPr>
          <p:grpSpPr>
            <a:xfrm>
              <a:off x="2661232" y="-763064"/>
              <a:ext cx="2099670" cy="1572685"/>
              <a:chOff x="4085850" y="470300"/>
              <a:chExt cx="4240900" cy="3176500"/>
            </a:xfrm>
          </p:grpSpPr>
          <p:sp>
            <p:nvSpPr>
              <p:cNvPr id="308" name="Google Shape;308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09" name="Google Shape;309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10" name="Google Shape;310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11" name="Google Shape;311;p11"/>
            <p:cNvGrpSpPr/>
            <p:nvPr/>
          </p:nvGrpSpPr>
          <p:grpSpPr>
            <a:xfrm rot="-10392908">
              <a:off x="7794620" y="-644530"/>
              <a:ext cx="2099957" cy="1572900"/>
              <a:chOff x="4085850" y="470300"/>
              <a:chExt cx="4240900" cy="3176500"/>
            </a:xfrm>
          </p:grpSpPr>
          <p:sp>
            <p:nvSpPr>
              <p:cNvPr id="312" name="Google Shape;312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13" name="Google Shape;313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14" name="Google Shape;314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15" name="Google Shape;315;p11"/>
            <p:cNvGrpSpPr/>
            <p:nvPr/>
          </p:nvGrpSpPr>
          <p:grpSpPr>
            <a:xfrm rot="6700735">
              <a:off x="7794705" y="1370232"/>
              <a:ext cx="2099757" cy="1572751"/>
              <a:chOff x="4085850" y="470300"/>
              <a:chExt cx="4240900" cy="3176500"/>
            </a:xfrm>
          </p:grpSpPr>
          <p:sp>
            <p:nvSpPr>
              <p:cNvPr id="316" name="Google Shape;316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17" name="Google Shape;317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18" name="Google Shape;318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19" name="Google Shape;319;p11"/>
            <p:cNvGrpSpPr/>
            <p:nvPr/>
          </p:nvGrpSpPr>
          <p:grpSpPr>
            <a:xfrm rot="-528359">
              <a:off x="2945437" y="4011777"/>
              <a:ext cx="2099824" cy="1572801"/>
              <a:chOff x="4085850" y="470300"/>
              <a:chExt cx="4240900" cy="3176500"/>
            </a:xfrm>
          </p:grpSpPr>
          <p:sp>
            <p:nvSpPr>
              <p:cNvPr id="320" name="Google Shape;320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21" name="Google Shape;321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22" name="Google Shape;322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23" name="Google Shape;323;p11"/>
            <p:cNvGrpSpPr/>
            <p:nvPr/>
          </p:nvGrpSpPr>
          <p:grpSpPr>
            <a:xfrm rot="-6463940">
              <a:off x="-800051" y="2374509"/>
              <a:ext cx="2099769" cy="1572760"/>
              <a:chOff x="4085850" y="470300"/>
              <a:chExt cx="4240900" cy="3176500"/>
            </a:xfrm>
          </p:grpSpPr>
          <p:sp>
            <p:nvSpPr>
              <p:cNvPr id="324" name="Google Shape;324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25" name="Google Shape;325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26" name="Google Shape;326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27" name="Google Shape;327;p11"/>
            <p:cNvGrpSpPr/>
            <p:nvPr/>
          </p:nvGrpSpPr>
          <p:grpSpPr>
            <a:xfrm rot="3661376">
              <a:off x="414471" y="-507602"/>
              <a:ext cx="2100056" cy="1572975"/>
              <a:chOff x="4085850" y="470300"/>
              <a:chExt cx="4240900" cy="3176500"/>
            </a:xfrm>
          </p:grpSpPr>
          <p:sp>
            <p:nvSpPr>
              <p:cNvPr id="328" name="Google Shape;328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29" name="Google Shape;329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30" name="Google Shape;330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331" name="Google Shape;331;p11"/>
            <p:cNvGrpSpPr/>
            <p:nvPr/>
          </p:nvGrpSpPr>
          <p:grpSpPr>
            <a:xfrm rot="2064540">
              <a:off x="4893687" y="4316027"/>
              <a:ext cx="2099825" cy="1572802"/>
              <a:chOff x="4085850" y="470300"/>
              <a:chExt cx="4240900" cy="3176500"/>
            </a:xfrm>
          </p:grpSpPr>
          <p:sp>
            <p:nvSpPr>
              <p:cNvPr id="332" name="Google Shape;332;p11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333" name="Google Shape;333;p11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334" name="Google Shape;334;p11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ransparent">
  <p:cSld name="BLANK_1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2"/>
          <p:cNvGrpSpPr/>
          <p:nvPr/>
        </p:nvGrpSpPr>
        <p:grpSpPr>
          <a:xfrm rot="-4661460">
            <a:off x="7816508" y="4287714"/>
            <a:ext cx="2637833" cy="1975778"/>
            <a:chOff x="4085850" y="470300"/>
            <a:chExt cx="4240900" cy="3176500"/>
          </a:xfrm>
        </p:grpSpPr>
        <p:sp>
          <p:nvSpPr>
            <p:cNvPr id="337" name="Google Shape;337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38" name="Google Shape;338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39" name="Google Shape;339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  <p:sp>
        <p:nvSpPr>
          <p:cNvPr id="340" name="Google Shape;340;p12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1" name="Google Shape;341;p12"/>
          <p:cNvGrpSpPr/>
          <p:nvPr/>
        </p:nvGrpSpPr>
        <p:grpSpPr>
          <a:xfrm>
            <a:off x="1978517" y="-209551"/>
            <a:ext cx="2637416" cy="1975465"/>
            <a:chOff x="4085850" y="470300"/>
            <a:chExt cx="4240900" cy="3176500"/>
          </a:xfrm>
        </p:grpSpPr>
        <p:sp>
          <p:nvSpPr>
            <p:cNvPr id="342" name="Google Shape;342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43" name="Google Shape;343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44" name="Google Shape;344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345" name="Google Shape;345;p12"/>
          <p:cNvGrpSpPr/>
          <p:nvPr/>
        </p:nvGrpSpPr>
        <p:grpSpPr>
          <a:xfrm rot="3530893">
            <a:off x="-867553" y="-567950"/>
            <a:ext cx="2637307" cy="1975384"/>
            <a:chOff x="4085850" y="470300"/>
            <a:chExt cx="4240900" cy="3176500"/>
          </a:xfrm>
        </p:grpSpPr>
        <p:sp>
          <p:nvSpPr>
            <p:cNvPr id="346" name="Google Shape;346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47" name="Google Shape;347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48" name="Google Shape;348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349" name="Google Shape;349;p12"/>
          <p:cNvGrpSpPr/>
          <p:nvPr/>
        </p:nvGrpSpPr>
        <p:grpSpPr>
          <a:xfrm rot="-10493339">
            <a:off x="7284096" y="-834521"/>
            <a:ext cx="2637299" cy="1975378"/>
            <a:chOff x="4085850" y="470300"/>
            <a:chExt cx="4240900" cy="3176500"/>
          </a:xfrm>
        </p:grpSpPr>
        <p:sp>
          <p:nvSpPr>
            <p:cNvPr id="350" name="Google Shape;350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51" name="Google Shape;351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52" name="Google Shape;352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353" name="Google Shape;353;p12"/>
          <p:cNvGrpSpPr/>
          <p:nvPr/>
        </p:nvGrpSpPr>
        <p:grpSpPr>
          <a:xfrm rot="6702336">
            <a:off x="8065116" y="1066816"/>
            <a:ext cx="2637393" cy="1975448"/>
            <a:chOff x="4085850" y="470300"/>
            <a:chExt cx="4240900" cy="3176500"/>
          </a:xfrm>
        </p:grpSpPr>
        <p:sp>
          <p:nvSpPr>
            <p:cNvPr id="354" name="Google Shape;354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55" name="Google Shape;355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56" name="Google Shape;356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357" name="Google Shape;357;p12"/>
          <p:cNvGrpSpPr/>
          <p:nvPr/>
        </p:nvGrpSpPr>
        <p:grpSpPr>
          <a:xfrm rot="-6941989">
            <a:off x="-410654" y="2069230"/>
            <a:ext cx="2637507" cy="1975533"/>
            <a:chOff x="4085850" y="470300"/>
            <a:chExt cx="4240900" cy="3176500"/>
          </a:xfrm>
        </p:grpSpPr>
        <p:sp>
          <p:nvSpPr>
            <p:cNvPr id="358" name="Google Shape;358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59" name="Google Shape;359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60" name="Google Shape;360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361" name="Google Shape;361;p12"/>
          <p:cNvGrpSpPr/>
          <p:nvPr/>
        </p:nvGrpSpPr>
        <p:grpSpPr>
          <a:xfrm rot="-701362">
            <a:off x="2697828" y="3642187"/>
            <a:ext cx="2637407" cy="1975459"/>
            <a:chOff x="4085850" y="470300"/>
            <a:chExt cx="4240900" cy="3176500"/>
          </a:xfrm>
        </p:grpSpPr>
        <p:sp>
          <p:nvSpPr>
            <p:cNvPr id="362" name="Google Shape;362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63" name="Google Shape;363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64" name="Google Shape;364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365" name="Google Shape;365;p12"/>
          <p:cNvGrpSpPr/>
          <p:nvPr/>
        </p:nvGrpSpPr>
        <p:grpSpPr>
          <a:xfrm rot="2409637">
            <a:off x="4795059" y="4013143"/>
            <a:ext cx="2637524" cy="1975546"/>
            <a:chOff x="4085850" y="470300"/>
            <a:chExt cx="4240900" cy="3176500"/>
          </a:xfrm>
        </p:grpSpPr>
        <p:sp>
          <p:nvSpPr>
            <p:cNvPr id="366" name="Google Shape;366;p12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367" name="Google Shape;367;p12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368" name="Google Shape;368;p12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rgbClr val="FFE6F2">
                    <a:alpha val="22352"/>
                  </a:srgbClr>
                </a:gs>
                <a:gs pos="100000">
                  <a:srgbClr val="1D0216">
                    <a:alpha val="41960"/>
                  </a:srgbClr>
                </a:gs>
              </a:gsLst>
              <a:lin ang="16200038" scaled="0"/>
            </a:gradFill>
            <a:ln>
              <a:noFill/>
            </a:ln>
          </p:spPr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1" name="Google Shape;371;p13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72" name="Google Shape;372;p13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⩥"/>
              <a:defRPr/>
            </a:lvl1pPr>
            <a:lvl2pPr indent="-381000" lvl="1" marL="914400" rtl="0">
              <a:spcBef>
                <a:spcPts val="600"/>
              </a:spcBef>
              <a:spcAft>
                <a:spcPts val="0"/>
              </a:spcAft>
              <a:buSzPts val="2400"/>
              <a:buChar char="⊳"/>
              <a:defRPr/>
            </a:lvl2pPr>
            <a:lvl3pPr indent="-381000" lvl="2" marL="13716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73" name="Google Shape;37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76" name="Google Shape;37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>
            <a:off x="-2018772" y="-2757360"/>
            <a:ext cx="13311342" cy="11490239"/>
            <a:chOff x="-2018772" y="-2757360"/>
            <a:chExt cx="13311342" cy="11490239"/>
          </a:xfrm>
        </p:grpSpPr>
        <p:grpSp>
          <p:nvGrpSpPr>
            <p:cNvPr id="42" name="Google Shape;42;p3"/>
            <p:cNvGrpSpPr/>
            <p:nvPr/>
          </p:nvGrpSpPr>
          <p:grpSpPr>
            <a:xfrm>
              <a:off x="4086340" y="462600"/>
              <a:ext cx="4240900" cy="3176500"/>
              <a:chOff x="4085850" y="470300"/>
              <a:chExt cx="4240900" cy="3176500"/>
            </a:xfrm>
          </p:grpSpPr>
          <p:sp>
            <p:nvSpPr>
              <p:cNvPr id="43" name="Google Shape;43;p3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44" name="Google Shape;44;p3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45" name="Google Shape;45;p3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46" name="Google Shape;46;p3"/>
            <p:cNvGrpSpPr/>
            <p:nvPr/>
          </p:nvGrpSpPr>
          <p:grpSpPr>
            <a:xfrm rot="-10393052">
              <a:off x="3969279" y="-2518050"/>
              <a:ext cx="4240893" cy="3176495"/>
              <a:chOff x="4085850" y="470300"/>
              <a:chExt cx="4240900" cy="3176500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48" name="Google Shape;48;p3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49" name="Google Shape;49;p3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50" name="Google Shape;50;p3"/>
            <p:cNvGrpSpPr/>
            <p:nvPr/>
          </p:nvGrpSpPr>
          <p:grpSpPr>
            <a:xfrm rot="6700680">
              <a:off x="6912807" y="1693367"/>
              <a:ext cx="4241016" cy="3176587"/>
              <a:chOff x="4085850" y="470300"/>
              <a:chExt cx="4240900" cy="3176500"/>
            </a:xfrm>
          </p:grpSpPr>
          <p:sp>
            <p:nvSpPr>
              <p:cNvPr id="51" name="Google Shape;51;p3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52" name="Google Shape;52;p3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53" name="Google Shape;53;p3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54" name="Google Shape;54;p3"/>
            <p:cNvGrpSpPr/>
            <p:nvPr/>
          </p:nvGrpSpPr>
          <p:grpSpPr>
            <a:xfrm rot="-528350">
              <a:off x="1390051" y="3358081"/>
              <a:ext cx="4241274" cy="3176780"/>
              <a:chOff x="4085850" y="470300"/>
              <a:chExt cx="4240900" cy="3176500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56" name="Google Shape;56;p3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57" name="Google Shape;57;p3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58" name="Google Shape;58;p3"/>
            <p:cNvGrpSpPr/>
            <p:nvPr/>
          </p:nvGrpSpPr>
          <p:grpSpPr>
            <a:xfrm rot="-6463698">
              <a:off x="-1980712" y="2067093"/>
              <a:ext cx="4240850" cy="3176463"/>
              <a:chOff x="4085850" y="470300"/>
              <a:chExt cx="4240900" cy="3176500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60" name="Google Shape;60;p3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61" name="Google Shape;61;p3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62" name="Google Shape;62;p3"/>
            <p:cNvGrpSpPr/>
            <p:nvPr/>
          </p:nvGrpSpPr>
          <p:grpSpPr>
            <a:xfrm rot="3661699">
              <a:off x="-404847" y="-159446"/>
              <a:ext cx="4241098" cy="3176648"/>
              <a:chOff x="4085850" y="470300"/>
              <a:chExt cx="4240900" cy="3176500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64" name="Google Shape;64;p3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65" name="Google Shape;65;p3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66" name="Google Shape;66;p3"/>
            <p:cNvGrpSpPr/>
            <p:nvPr/>
          </p:nvGrpSpPr>
          <p:grpSpPr>
            <a:xfrm rot="2064881">
              <a:off x="5076518" y="4635784"/>
              <a:ext cx="4241061" cy="3176621"/>
              <a:chOff x="4085850" y="470300"/>
              <a:chExt cx="4240900" cy="3176500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68" name="Google Shape;68;p3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69" name="Google Shape;69;p3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</p:grpSp>
      <p:sp>
        <p:nvSpPr>
          <p:cNvPr id="70" name="Google Shape;70;p3"/>
          <p:cNvSpPr txBox="1"/>
          <p:nvPr>
            <p:ph type="ctrTitle"/>
          </p:nvPr>
        </p:nvSpPr>
        <p:spPr>
          <a:xfrm>
            <a:off x="1334450" y="1974788"/>
            <a:ext cx="6475200" cy="798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1" name="Google Shape;71;p3"/>
          <p:cNvSpPr txBox="1"/>
          <p:nvPr>
            <p:ph idx="1" type="subTitle"/>
          </p:nvPr>
        </p:nvSpPr>
        <p:spPr>
          <a:xfrm>
            <a:off x="1334450" y="2794315"/>
            <a:ext cx="6475200" cy="37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6103565" y="-253925"/>
            <a:ext cx="4240900" cy="3176500"/>
            <a:chOff x="4085850" y="470300"/>
            <a:chExt cx="4240900" cy="3176500"/>
          </a:xfrm>
        </p:grpSpPr>
        <p:sp>
          <p:nvSpPr>
            <p:cNvPr id="74" name="Google Shape;74;p4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75" name="Google Shape;75;p4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76" name="Google Shape;76;p4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77" name="Google Shape;77;p4"/>
          <p:cNvGrpSpPr/>
          <p:nvPr/>
        </p:nvGrpSpPr>
        <p:grpSpPr>
          <a:xfrm rot="6700680">
            <a:off x="6137132" y="2639942"/>
            <a:ext cx="4241016" cy="3176587"/>
            <a:chOff x="4085850" y="470300"/>
            <a:chExt cx="4240900" cy="3176500"/>
          </a:xfrm>
        </p:grpSpPr>
        <p:sp>
          <p:nvSpPr>
            <p:cNvPr id="78" name="Google Shape;78;p4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79" name="Google Shape;79;p4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80" name="Google Shape;80;p4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81" name="Google Shape;81;p4"/>
          <p:cNvGrpSpPr/>
          <p:nvPr/>
        </p:nvGrpSpPr>
        <p:grpSpPr>
          <a:xfrm rot="-528350">
            <a:off x="-227074" y="4231556"/>
            <a:ext cx="4241274" cy="3176780"/>
            <a:chOff x="4085850" y="470300"/>
            <a:chExt cx="4240900" cy="3176500"/>
          </a:xfrm>
        </p:grpSpPr>
        <p:sp>
          <p:nvSpPr>
            <p:cNvPr id="82" name="Google Shape;82;p4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83" name="Google Shape;83;p4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84" name="Google Shape;84;p4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85" name="Google Shape;85;p4"/>
          <p:cNvGrpSpPr/>
          <p:nvPr/>
        </p:nvGrpSpPr>
        <p:grpSpPr>
          <a:xfrm rot="-6463698">
            <a:off x="-1378837" y="804943"/>
            <a:ext cx="4240850" cy="3176463"/>
            <a:chOff x="4085850" y="470300"/>
            <a:chExt cx="4240900" cy="3176500"/>
          </a:xfrm>
        </p:grpSpPr>
        <p:sp>
          <p:nvSpPr>
            <p:cNvPr id="86" name="Google Shape;86;p4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87" name="Google Shape;87;p4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88" name="Google Shape;88;p4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89" name="Google Shape;89;p4"/>
          <p:cNvGrpSpPr/>
          <p:nvPr/>
        </p:nvGrpSpPr>
        <p:grpSpPr>
          <a:xfrm rot="3661699">
            <a:off x="-1305447" y="-1507046"/>
            <a:ext cx="4241098" cy="3176648"/>
            <a:chOff x="4085850" y="470300"/>
            <a:chExt cx="4240900" cy="3176500"/>
          </a:xfrm>
        </p:grpSpPr>
        <p:sp>
          <p:nvSpPr>
            <p:cNvPr id="90" name="Google Shape;90;p4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91" name="Google Shape;91;p4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92" name="Google Shape;92;p4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93" name="Google Shape;93;p4"/>
          <p:cNvGrpSpPr/>
          <p:nvPr/>
        </p:nvGrpSpPr>
        <p:grpSpPr>
          <a:xfrm rot="2064881">
            <a:off x="3697718" y="4395234"/>
            <a:ext cx="4241061" cy="3176621"/>
            <a:chOff x="4085850" y="470300"/>
            <a:chExt cx="4240900" cy="3176500"/>
          </a:xfrm>
        </p:grpSpPr>
        <p:sp>
          <p:nvSpPr>
            <p:cNvPr id="94" name="Google Shape;94;p4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95" name="Google Shape;95;p4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96" name="Google Shape;96;p4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sp>
        <p:nvSpPr>
          <p:cNvPr id="97" name="Google Shape;97;p4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4"/>
          <p:cNvSpPr/>
          <p:nvPr/>
        </p:nvSpPr>
        <p:spPr>
          <a:xfrm rot="10800000">
            <a:off x="3890825" y="0"/>
            <a:ext cx="1362300" cy="1447500"/>
          </a:xfrm>
          <a:prstGeom prst="triangle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49000">
                <a:srgbClr val="711662"/>
              </a:gs>
              <a:gs pos="5000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"/>
          <p:cNvSpPr txBox="1"/>
          <p:nvPr/>
        </p:nvSpPr>
        <p:spPr>
          <a:xfrm>
            <a:off x="3593400" y="10816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“</a:t>
            </a:r>
            <a:endParaRPr sz="9600">
              <a:solidFill>
                <a:schemeClr val="dk1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100" name="Google Shape;100;p4"/>
          <p:cNvSpPr txBox="1"/>
          <p:nvPr>
            <p:ph idx="1" type="body"/>
          </p:nvPr>
        </p:nvSpPr>
        <p:spPr>
          <a:xfrm>
            <a:off x="1991825" y="2161800"/>
            <a:ext cx="51603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Char char="⩥"/>
              <a:defRPr sz="3000"/>
            </a:lvl1pPr>
            <a:lvl2pPr indent="-419100" lvl="1" marL="914400" rtl="0" algn="ctr">
              <a:spcBef>
                <a:spcPts val="600"/>
              </a:spcBef>
              <a:spcAft>
                <a:spcPts val="0"/>
              </a:spcAft>
              <a:buSzPts val="3000"/>
              <a:buChar char="⊳"/>
              <a:defRPr sz="3000"/>
            </a:lvl2pPr>
            <a:lvl3pPr indent="-419100" lvl="2" marL="1371600" rtl="0" algn="ctr">
              <a:spcBef>
                <a:spcPts val="600"/>
              </a:spcBef>
              <a:spcAft>
                <a:spcPts val="0"/>
              </a:spcAft>
              <a:buSzPts val="3000"/>
              <a:buChar char="■"/>
              <a:defRPr sz="3000"/>
            </a:lvl3pPr>
            <a:lvl4pPr indent="-419100" lvl="3" marL="1828800" rtl="0" algn="ctr">
              <a:spcBef>
                <a:spcPts val="600"/>
              </a:spcBef>
              <a:spcAft>
                <a:spcPts val="0"/>
              </a:spcAft>
              <a:buSzPts val="3000"/>
              <a:buChar char="●"/>
              <a:defRPr sz="3000"/>
            </a:lvl4pPr>
            <a:lvl5pPr indent="-419100" lvl="4" marL="2286000" rtl="0" algn="ctr">
              <a:spcBef>
                <a:spcPts val="600"/>
              </a:spcBef>
              <a:spcAft>
                <a:spcPts val="0"/>
              </a:spcAft>
              <a:buSzPts val="3000"/>
              <a:buChar char="○"/>
              <a:defRPr sz="3000"/>
            </a:lvl5pPr>
            <a:lvl6pPr indent="-419100" lvl="5" marL="2743200" rtl="0" algn="ctr">
              <a:spcBef>
                <a:spcPts val="600"/>
              </a:spcBef>
              <a:spcAft>
                <a:spcPts val="0"/>
              </a:spcAft>
              <a:buSzPts val="3000"/>
              <a:buChar char="■"/>
              <a:defRPr sz="3000"/>
            </a:lvl6pPr>
            <a:lvl7pPr indent="-419100" lvl="6" marL="3200400" rtl="0" algn="ctr">
              <a:spcBef>
                <a:spcPts val="600"/>
              </a:spcBef>
              <a:spcAft>
                <a:spcPts val="0"/>
              </a:spcAft>
              <a:buSzPts val="3000"/>
              <a:buChar char="●"/>
              <a:defRPr sz="3000"/>
            </a:lvl7pPr>
            <a:lvl8pPr indent="-419100" lvl="7" marL="3657600" rtl="0" algn="ctr">
              <a:spcBef>
                <a:spcPts val="600"/>
              </a:spcBef>
              <a:spcAft>
                <a:spcPts val="0"/>
              </a:spcAft>
              <a:buSzPts val="3000"/>
              <a:buChar char="○"/>
              <a:defRPr sz="3000"/>
            </a:lvl8pPr>
            <a:lvl9pPr indent="-419100" lvl="8" marL="4114800" rtl="0" algn="ctr">
              <a:spcBef>
                <a:spcPts val="600"/>
              </a:spcBef>
              <a:spcAft>
                <a:spcPts val="600"/>
              </a:spcAft>
              <a:buSzPts val="3000"/>
              <a:buChar char="■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5"/>
          <p:cNvGrpSpPr/>
          <p:nvPr/>
        </p:nvGrpSpPr>
        <p:grpSpPr>
          <a:xfrm>
            <a:off x="-759397" y="-1429335"/>
            <a:ext cx="11252332" cy="8908295"/>
            <a:chOff x="-759397" y="-1429335"/>
            <a:chExt cx="11252332" cy="8908295"/>
          </a:xfrm>
        </p:grpSpPr>
        <p:grpSp>
          <p:nvGrpSpPr>
            <p:cNvPr id="103" name="Google Shape;103;p5"/>
            <p:cNvGrpSpPr/>
            <p:nvPr/>
          </p:nvGrpSpPr>
          <p:grpSpPr>
            <a:xfrm rot="6700721">
              <a:off x="7303640" y="3147701"/>
              <a:ext cx="3088249" cy="2313146"/>
              <a:chOff x="4085850" y="470300"/>
              <a:chExt cx="4240900" cy="3176500"/>
            </a:xfrm>
          </p:grpSpPr>
          <p:sp>
            <p:nvSpPr>
              <p:cNvPr id="104" name="Google Shape;104;p5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05" name="Google Shape;105;p5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06" name="Google Shape;106;p5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07" name="Google Shape;107;p5"/>
            <p:cNvGrpSpPr/>
            <p:nvPr/>
          </p:nvGrpSpPr>
          <p:grpSpPr>
            <a:xfrm rot="-7744153">
              <a:off x="-192592" y="-13570"/>
              <a:ext cx="2104103" cy="1576006"/>
              <a:chOff x="4085850" y="470300"/>
              <a:chExt cx="4240900" cy="3176500"/>
            </a:xfrm>
          </p:grpSpPr>
          <p:sp>
            <p:nvSpPr>
              <p:cNvPr id="108" name="Google Shape;108;p5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09" name="Google Shape;109;p5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10" name="Google Shape;110;p5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11" name="Google Shape;111;p5"/>
            <p:cNvGrpSpPr/>
            <p:nvPr/>
          </p:nvGrpSpPr>
          <p:grpSpPr>
            <a:xfrm>
              <a:off x="5722503" y="1415186"/>
              <a:ext cx="3088223" cy="2313127"/>
              <a:chOff x="4085850" y="470300"/>
              <a:chExt cx="4240900" cy="3176500"/>
            </a:xfrm>
          </p:grpSpPr>
          <p:sp>
            <p:nvSpPr>
              <p:cNvPr id="112" name="Google Shape;112;p5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13" name="Google Shape;113;p5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14" name="Google Shape;114;p5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15" name="Google Shape;115;p5"/>
            <p:cNvGrpSpPr/>
            <p:nvPr/>
          </p:nvGrpSpPr>
          <p:grpSpPr>
            <a:xfrm rot="-10393052">
              <a:off x="6322227" y="-1255070"/>
              <a:ext cx="3088207" cy="2313115"/>
              <a:chOff x="4085850" y="470300"/>
              <a:chExt cx="4240900" cy="3176500"/>
            </a:xfrm>
          </p:grpSpPr>
          <p:sp>
            <p:nvSpPr>
              <p:cNvPr id="116" name="Google Shape;116;p5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17" name="Google Shape;117;p5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18" name="Google Shape;118;p5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19" name="Google Shape;119;p5"/>
            <p:cNvGrpSpPr/>
            <p:nvPr/>
          </p:nvGrpSpPr>
          <p:grpSpPr>
            <a:xfrm rot="-3703752">
              <a:off x="8586740" y="1817588"/>
              <a:ext cx="1592892" cy="1193101"/>
              <a:chOff x="4085850" y="470300"/>
              <a:chExt cx="4240900" cy="3176500"/>
            </a:xfrm>
          </p:grpSpPr>
          <p:sp>
            <p:nvSpPr>
              <p:cNvPr id="120" name="Google Shape;120;p5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21" name="Google Shape;121;p5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22" name="Google Shape;122;p5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23" name="Google Shape;123;p5"/>
            <p:cNvGrpSpPr/>
            <p:nvPr/>
          </p:nvGrpSpPr>
          <p:grpSpPr>
            <a:xfrm rot="3440141">
              <a:off x="5102524" y="4398441"/>
              <a:ext cx="3088057" cy="2313002"/>
              <a:chOff x="4085850" y="470300"/>
              <a:chExt cx="4240900" cy="3176500"/>
            </a:xfrm>
          </p:grpSpPr>
          <p:sp>
            <p:nvSpPr>
              <p:cNvPr id="124" name="Google Shape;124;p5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25" name="Google Shape;125;p5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26" name="Google Shape;126;p5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27" name="Google Shape;127;p5"/>
            <p:cNvGrpSpPr/>
            <p:nvPr/>
          </p:nvGrpSpPr>
          <p:grpSpPr>
            <a:xfrm rot="-307025">
              <a:off x="-709365" y="4578160"/>
              <a:ext cx="1592869" cy="1193084"/>
              <a:chOff x="4085850" y="470300"/>
              <a:chExt cx="4240900" cy="3176500"/>
            </a:xfrm>
          </p:grpSpPr>
          <p:sp>
            <p:nvSpPr>
              <p:cNvPr id="128" name="Google Shape;128;p5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29" name="Google Shape;129;p5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30" name="Google Shape;130;p5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</p:grpSp>
      <p:sp>
        <p:nvSpPr>
          <p:cNvPr id="131" name="Google Shape;131;p5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2" name="Google Shape;132;p5"/>
          <p:cNvSpPr txBox="1"/>
          <p:nvPr>
            <p:ph idx="1" type="body"/>
          </p:nvPr>
        </p:nvSpPr>
        <p:spPr>
          <a:xfrm>
            <a:off x="1334450" y="1513149"/>
            <a:ext cx="6475200" cy="28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⩥"/>
              <a:defRPr/>
            </a:lvl1pPr>
            <a:lvl2pPr indent="-381000" lvl="1" marL="914400" rtl="0">
              <a:spcBef>
                <a:spcPts val="600"/>
              </a:spcBef>
              <a:spcAft>
                <a:spcPts val="0"/>
              </a:spcAft>
              <a:buSzPts val="2400"/>
              <a:buChar char="⊳"/>
              <a:defRPr/>
            </a:lvl2pPr>
            <a:lvl3pPr indent="-381000" lvl="2" marL="13716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3" name="Google Shape;133;p5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6"/>
          <p:cNvGrpSpPr/>
          <p:nvPr/>
        </p:nvGrpSpPr>
        <p:grpSpPr>
          <a:xfrm>
            <a:off x="-526415" y="-2012041"/>
            <a:ext cx="10822522" cy="9292210"/>
            <a:chOff x="-526415" y="-2012041"/>
            <a:chExt cx="10822522" cy="9292210"/>
          </a:xfrm>
        </p:grpSpPr>
        <p:grpSp>
          <p:nvGrpSpPr>
            <p:cNvPr id="136" name="Google Shape;136;p6"/>
            <p:cNvGrpSpPr/>
            <p:nvPr/>
          </p:nvGrpSpPr>
          <p:grpSpPr>
            <a:xfrm rot="4770941">
              <a:off x="6865428" y="3318882"/>
              <a:ext cx="3088040" cy="2312990"/>
              <a:chOff x="4085850" y="470300"/>
              <a:chExt cx="4240900" cy="3176500"/>
            </a:xfrm>
          </p:grpSpPr>
          <p:sp>
            <p:nvSpPr>
              <p:cNvPr id="137" name="Google Shape;137;p6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38" name="Google Shape;138;p6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39" name="Google Shape;139;p6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40" name="Google Shape;140;p6"/>
            <p:cNvGrpSpPr/>
            <p:nvPr/>
          </p:nvGrpSpPr>
          <p:grpSpPr>
            <a:xfrm rot="621389">
              <a:off x="-401884" y="390858"/>
              <a:ext cx="2104265" cy="1576127"/>
              <a:chOff x="4085850" y="470300"/>
              <a:chExt cx="4240900" cy="3176500"/>
            </a:xfrm>
          </p:grpSpPr>
          <p:sp>
            <p:nvSpPr>
              <p:cNvPr id="141" name="Google Shape;141;p6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42" name="Google Shape;142;p6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43" name="Google Shape;143;p6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44" name="Google Shape;144;p6"/>
            <p:cNvGrpSpPr/>
            <p:nvPr/>
          </p:nvGrpSpPr>
          <p:grpSpPr>
            <a:xfrm rot="-6306529">
              <a:off x="5570084" y="1338843"/>
              <a:ext cx="3088100" cy="2313035"/>
              <a:chOff x="4085850" y="470300"/>
              <a:chExt cx="4240900" cy="3176500"/>
            </a:xfrm>
          </p:grpSpPr>
          <p:sp>
            <p:nvSpPr>
              <p:cNvPr id="145" name="Google Shape;145;p6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46" name="Google Shape;146;p6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47" name="Google Shape;147;p6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48" name="Google Shape;148;p6"/>
            <p:cNvGrpSpPr/>
            <p:nvPr/>
          </p:nvGrpSpPr>
          <p:grpSpPr>
            <a:xfrm rot="-7174504">
              <a:off x="6322166" y="-1254865"/>
              <a:ext cx="3088113" cy="2313044"/>
              <a:chOff x="4085850" y="470300"/>
              <a:chExt cx="4240900" cy="3176500"/>
            </a:xfrm>
          </p:grpSpPr>
          <p:sp>
            <p:nvSpPr>
              <p:cNvPr id="149" name="Google Shape;149;p6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50" name="Google Shape;150;p6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51" name="Google Shape;151;p6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52" name="Google Shape;152;p6"/>
            <p:cNvGrpSpPr/>
            <p:nvPr/>
          </p:nvGrpSpPr>
          <p:grpSpPr>
            <a:xfrm rot="-3192199">
              <a:off x="8544734" y="1101799"/>
              <a:ext cx="1593053" cy="1193221"/>
              <a:chOff x="4085850" y="470300"/>
              <a:chExt cx="4240900" cy="3176500"/>
            </a:xfrm>
          </p:grpSpPr>
          <p:sp>
            <p:nvSpPr>
              <p:cNvPr id="153" name="Google Shape;153;p6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54" name="Google Shape;154;p6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55" name="Google Shape;155;p6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56" name="Google Shape;156;p6"/>
            <p:cNvGrpSpPr/>
            <p:nvPr/>
          </p:nvGrpSpPr>
          <p:grpSpPr>
            <a:xfrm rot="-4784834">
              <a:off x="5102292" y="4398582"/>
              <a:ext cx="3087912" cy="2312894"/>
              <a:chOff x="4085850" y="470300"/>
              <a:chExt cx="4240900" cy="3176500"/>
            </a:xfrm>
          </p:grpSpPr>
          <p:sp>
            <p:nvSpPr>
              <p:cNvPr id="157" name="Google Shape;157;p6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58" name="Google Shape;158;p6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59" name="Google Shape;159;p6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160" name="Google Shape;160;p6"/>
            <p:cNvGrpSpPr/>
            <p:nvPr/>
          </p:nvGrpSpPr>
          <p:grpSpPr>
            <a:xfrm rot="-2449976">
              <a:off x="-330187" y="4273877"/>
              <a:ext cx="1592959" cy="1193151"/>
              <a:chOff x="4085850" y="470300"/>
              <a:chExt cx="4240900" cy="3176500"/>
            </a:xfrm>
          </p:grpSpPr>
          <p:sp>
            <p:nvSpPr>
              <p:cNvPr id="161" name="Google Shape;161;p6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162" name="Google Shape;162;p6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163" name="Google Shape;163;p6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</p:grpSp>
      <p:sp>
        <p:nvSpPr>
          <p:cNvPr id="164" name="Google Shape;164;p6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65" name="Google Shape;165;p6"/>
          <p:cNvSpPr txBox="1"/>
          <p:nvPr>
            <p:ph idx="1" type="body"/>
          </p:nvPr>
        </p:nvSpPr>
        <p:spPr>
          <a:xfrm>
            <a:off x="1334375" y="1513150"/>
            <a:ext cx="3025500" cy="299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⩥"/>
              <a:defRPr sz="2000"/>
            </a:lvl1pPr>
            <a:lvl2pPr indent="-355600" lvl="1" marL="9144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2pPr>
            <a:lvl3pPr indent="-355600" lvl="2" marL="1371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66" name="Google Shape;166;p6"/>
          <p:cNvSpPr txBox="1"/>
          <p:nvPr>
            <p:ph idx="2" type="body"/>
          </p:nvPr>
        </p:nvSpPr>
        <p:spPr>
          <a:xfrm>
            <a:off x="4784196" y="1513150"/>
            <a:ext cx="3025500" cy="299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⩥"/>
              <a:defRPr sz="2000"/>
            </a:lvl1pPr>
            <a:lvl2pPr indent="-355600" lvl="1" marL="9144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2pPr>
            <a:lvl3pPr indent="-355600" lvl="2" marL="1371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67" name="Google Shape;167;p6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7"/>
          <p:cNvGrpSpPr/>
          <p:nvPr/>
        </p:nvGrpSpPr>
        <p:grpSpPr>
          <a:xfrm flipH="1" rot="4099279">
            <a:off x="7303640" y="-97022"/>
            <a:ext cx="3088249" cy="2313146"/>
            <a:chOff x="4085850" y="470300"/>
            <a:chExt cx="4240900" cy="3176500"/>
          </a:xfrm>
        </p:grpSpPr>
        <p:sp>
          <p:nvSpPr>
            <p:cNvPr id="170" name="Google Shape;170;p7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171" name="Google Shape;171;p7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172" name="Google Shape;172;p7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173" name="Google Shape;173;p7"/>
          <p:cNvGrpSpPr/>
          <p:nvPr/>
        </p:nvGrpSpPr>
        <p:grpSpPr>
          <a:xfrm flipH="1" rot="-6331410">
            <a:off x="169580" y="3839610"/>
            <a:ext cx="2104339" cy="1576183"/>
            <a:chOff x="4085850" y="470300"/>
            <a:chExt cx="4240900" cy="3176500"/>
          </a:xfrm>
        </p:grpSpPr>
        <p:sp>
          <p:nvSpPr>
            <p:cNvPr id="174" name="Google Shape;174;p7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175" name="Google Shape;175;p7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176" name="Google Shape;176;p7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177" name="Google Shape;177;p7"/>
          <p:cNvGrpSpPr/>
          <p:nvPr/>
        </p:nvGrpSpPr>
        <p:grpSpPr>
          <a:xfrm flipH="1" rot="10800000">
            <a:off x="5722503" y="1635512"/>
            <a:ext cx="3088223" cy="2313127"/>
            <a:chOff x="4085850" y="470300"/>
            <a:chExt cx="4240900" cy="3176500"/>
          </a:xfrm>
        </p:grpSpPr>
        <p:sp>
          <p:nvSpPr>
            <p:cNvPr id="178" name="Google Shape;178;p7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179" name="Google Shape;179;p7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180" name="Google Shape;180;p7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181" name="Google Shape;181;p7"/>
          <p:cNvGrpSpPr/>
          <p:nvPr/>
        </p:nvGrpSpPr>
        <p:grpSpPr>
          <a:xfrm flipH="1" rot="-406948">
            <a:off x="6322227" y="4305780"/>
            <a:ext cx="3088207" cy="2313115"/>
            <a:chOff x="4085850" y="470300"/>
            <a:chExt cx="4240900" cy="3176500"/>
          </a:xfrm>
        </p:grpSpPr>
        <p:sp>
          <p:nvSpPr>
            <p:cNvPr id="182" name="Google Shape;182;p7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183" name="Google Shape;183;p7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184" name="Google Shape;184;p7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185" name="Google Shape;185;p7"/>
          <p:cNvGrpSpPr/>
          <p:nvPr/>
        </p:nvGrpSpPr>
        <p:grpSpPr>
          <a:xfrm flipH="1" rot="-7096248">
            <a:off x="8586740" y="2353136"/>
            <a:ext cx="1592892" cy="1193101"/>
            <a:chOff x="4085850" y="470300"/>
            <a:chExt cx="4240900" cy="3176500"/>
          </a:xfrm>
        </p:grpSpPr>
        <p:sp>
          <p:nvSpPr>
            <p:cNvPr id="186" name="Google Shape;186;p7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187" name="Google Shape;187;p7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188" name="Google Shape;188;p7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189" name="Google Shape;189;p7"/>
          <p:cNvGrpSpPr/>
          <p:nvPr/>
        </p:nvGrpSpPr>
        <p:grpSpPr>
          <a:xfrm flipH="1" rot="7359859">
            <a:off x="5102524" y="-1347618"/>
            <a:ext cx="3088057" cy="2313002"/>
            <a:chOff x="4085850" y="470300"/>
            <a:chExt cx="4240900" cy="3176500"/>
          </a:xfrm>
        </p:grpSpPr>
        <p:sp>
          <p:nvSpPr>
            <p:cNvPr id="190" name="Google Shape;190;p7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191" name="Google Shape;191;p7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192" name="Google Shape;192;p7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193" name="Google Shape;193;p7"/>
          <p:cNvGrpSpPr/>
          <p:nvPr/>
        </p:nvGrpSpPr>
        <p:grpSpPr>
          <a:xfrm flipH="1" rot="-7945286">
            <a:off x="62935" y="-408743"/>
            <a:ext cx="1593060" cy="1193227"/>
            <a:chOff x="4085850" y="470300"/>
            <a:chExt cx="4240900" cy="3176500"/>
          </a:xfrm>
        </p:grpSpPr>
        <p:sp>
          <p:nvSpPr>
            <p:cNvPr id="194" name="Google Shape;194;p7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195" name="Google Shape;195;p7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196" name="Google Shape;196;p7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sp>
        <p:nvSpPr>
          <p:cNvPr id="197" name="Google Shape;197;p7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8" name="Google Shape;198;p7"/>
          <p:cNvSpPr txBox="1"/>
          <p:nvPr>
            <p:ph idx="1" type="body"/>
          </p:nvPr>
        </p:nvSpPr>
        <p:spPr>
          <a:xfrm>
            <a:off x="1334450" y="1513150"/>
            <a:ext cx="2007000" cy="293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⩥"/>
              <a:defRPr sz="1800"/>
            </a:lvl1pPr>
            <a:lvl2pPr indent="-342900" lvl="1" marL="9144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2pPr>
            <a:lvl3pPr indent="-342900" lvl="2" marL="13716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99" name="Google Shape;199;p7"/>
          <p:cNvSpPr txBox="1"/>
          <p:nvPr>
            <p:ph idx="2" type="body"/>
          </p:nvPr>
        </p:nvSpPr>
        <p:spPr>
          <a:xfrm>
            <a:off x="3552414" y="1513150"/>
            <a:ext cx="2007000" cy="293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⩥"/>
              <a:defRPr sz="1800"/>
            </a:lvl1pPr>
            <a:lvl2pPr indent="-342900" lvl="1" marL="9144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2pPr>
            <a:lvl3pPr indent="-342900" lvl="2" marL="13716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00" name="Google Shape;200;p7"/>
          <p:cNvSpPr txBox="1"/>
          <p:nvPr>
            <p:ph idx="3" type="body"/>
          </p:nvPr>
        </p:nvSpPr>
        <p:spPr>
          <a:xfrm>
            <a:off x="5770377" y="1513150"/>
            <a:ext cx="2007000" cy="293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⩥"/>
              <a:defRPr sz="1800"/>
            </a:lvl1pPr>
            <a:lvl2pPr indent="-342900" lvl="1" marL="9144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2pPr>
            <a:lvl3pPr indent="-342900" lvl="2" marL="13716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01" name="Google Shape;201;p7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8"/>
          <p:cNvGrpSpPr/>
          <p:nvPr/>
        </p:nvGrpSpPr>
        <p:grpSpPr>
          <a:xfrm flipH="1" rot="10800000">
            <a:off x="-526415" y="-2164441"/>
            <a:ext cx="10822522" cy="9292210"/>
            <a:chOff x="-526415" y="-2012041"/>
            <a:chExt cx="10822522" cy="9292210"/>
          </a:xfrm>
        </p:grpSpPr>
        <p:grpSp>
          <p:nvGrpSpPr>
            <p:cNvPr id="204" name="Google Shape;204;p8"/>
            <p:cNvGrpSpPr/>
            <p:nvPr/>
          </p:nvGrpSpPr>
          <p:grpSpPr>
            <a:xfrm rot="4770941">
              <a:off x="6865428" y="3318882"/>
              <a:ext cx="3088040" cy="2312990"/>
              <a:chOff x="4085850" y="470300"/>
              <a:chExt cx="4240900" cy="3176500"/>
            </a:xfrm>
          </p:grpSpPr>
          <p:sp>
            <p:nvSpPr>
              <p:cNvPr id="205" name="Google Shape;205;p8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06" name="Google Shape;206;p8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07" name="Google Shape;207;p8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08" name="Google Shape;208;p8"/>
            <p:cNvGrpSpPr/>
            <p:nvPr/>
          </p:nvGrpSpPr>
          <p:grpSpPr>
            <a:xfrm rot="621389">
              <a:off x="-401884" y="390858"/>
              <a:ext cx="2104265" cy="1576127"/>
              <a:chOff x="4085850" y="470300"/>
              <a:chExt cx="4240900" cy="3176500"/>
            </a:xfrm>
          </p:grpSpPr>
          <p:sp>
            <p:nvSpPr>
              <p:cNvPr id="209" name="Google Shape;209;p8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10" name="Google Shape;210;p8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11" name="Google Shape;211;p8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12" name="Google Shape;212;p8"/>
            <p:cNvGrpSpPr/>
            <p:nvPr/>
          </p:nvGrpSpPr>
          <p:grpSpPr>
            <a:xfrm rot="-6306529">
              <a:off x="5570084" y="1338843"/>
              <a:ext cx="3088100" cy="2313035"/>
              <a:chOff x="4085850" y="470300"/>
              <a:chExt cx="4240900" cy="3176500"/>
            </a:xfrm>
          </p:grpSpPr>
          <p:sp>
            <p:nvSpPr>
              <p:cNvPr id="213" name="Google Shape;213;p8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14" name="Google Shape;214;p8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15" name="Google Shape;215;p8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16" name="Google Shape;216;p8"/>
            <p:cNvGrpSpPr/>
            <p:nvPr/>
          </p:nvGrpSpPr>
          <p:grpSpPr>
            <a:xfrm rot="-7174504">
              <a:off x="6322166" y="-1254865"/>
              <a:ext cx="3088113" cy="2313044"/>
              <a:chOff x="4085850" y="470300"/>
              <a:chExt cx="4240900" cy="3176500"/>
            </a:xfrm>
          </p:grpSpPr>
          <p:sp>
            <p:nvSpPr>
              <p:cNvPr id="217" name="Google Shape;217;p8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18" name="Google Shape;218;p8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19" name="Google Shape;219;p8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20" name="Google Shape;220;p8"/>
            <p:cNvGrpSpPr/>
            <p:nvPr/>
          </p:nvGrpSpPr>
          <p:grpSpPr>
            <a:xfrm rot="-3192199">
              <a:off x="8544734" y="1101799"/>
              <a:ext cx="1593053" cy="1193221"/>
              <a:chOff x="4085850" y="470300"/>
              <a:chExt cx="4240900" cy="3176500"/>
            </a:xfrm>
          </p:grpSpPr>
          <p:sp>
            <p:nvSpPr>
              <p:cNvPr id="221" name="Google Shape;221;p8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22" name="Google Shape;222;p8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23" name="Google Shape;223;p8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24" name="Google Shape;224;p8"/>
            <p:cNvGrpSpPr/>
            <p:nvPr/>
          </p:nvGrpSpPr>
          <p:grpSpPr>
            <a:xfrm rot="-4784834">
              <a:off x="5102292" y="4398582"/>
              <a:ext cx="3087912" cy="2312894"/>
              <a:chOff x="4085850" y="470300"/>
              <a:chExt cx="4240900" cy="3176500"/>
            </a:xfrm>
          </p:grpSpPr>
          <p:sp>
            <p:nvSpPr>
              <p:cNvPr id="225" name="Google Shape;225;p8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26" name="Google Shape;226;p8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27" name="Google Shape;227;p8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28" name="Google Shape;228;p8"/>
            <p:cNvGrpSpPr/>
            <p:nvPr/>
          </p:nvGrpSpPr>
          <p:grpSpPr>
            <a:xfrm rot="-2449976">
              <a:off x="-330187" y="4273877"/>
              <a:ext cx="1592959" cy="1193151"/>
              <a:chOff x="4085850" y="470300"/>
              <a:chExt cx="4240900" cy="3176500"/>
            </a:xfrm>
          </p:grpSpPr>
          <p:sp>
            <p:nvSpPr>
              <p:cNvPr id="229" name="Google Shape;229;p8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30" name="Google Shape;230;p8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31" name="Google Shape;231;p8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</p:grpSp>
      <p:sp>
        <p:nvSpPr>
          <p:cNvPr id="232" name="Google Shape;232;p8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3" name="Google Shape;233;p8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9"/>
          <p:cNvGrpSpPr/>
          <p:nvPr/>
        </p:nvGrpSpPr>
        <p:grpSpPr>
          <a:xfrm>
            <a:off x="-818949" y="-1020715"/>
            <a:ext cx="10913372" cy="7622499"/>
            <a:chOff x="-818949" y="-1020715"/>
            <a:chExt cx="10913372" cy="7622499"/>
          </a:xfrm>
        </p:grpSpPr>
        <p:grpSp>
          <p:nvGrpSpPr>
            <p:cNvPr id="236" name="Google Shape;236;p9"/>
            <p:cNvGrpSpPr/>
            <p:nvPr/>
          </p:nvGrpSpPr>
          <p:grpSpPr>
            <a:xfrm rot="-4527684">
              <a:off x="8019650" y="4601602"/>
              <a:ext cx="2099905" cy="1572861"/>
              <a:chOff x="4085850" y="470300"/>
              <a:chExt cx="4240900" cy="3176500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38" name="Google Shape;238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39" name="Google Shape;239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40" name="Google Shape;240;p9"/>
            <p:cNvGrpSpPr/>
            <p:nvPr/>
          </p:nvGrpSpPr>
          <p:grpSpPr>
            <a:xfrm>
              <a:off x="2661232" y="-763064"/>
              <a:ext cx="2099670" cy="1572685"/>
              <a:chOff x="4085850" y="470300"/>
              <a:chExt cx="4240900" cy="3176500"/>
            </a:xfrm>
          </p:grpSpPr>
          <p:sp>
            <p:nvSpPr>
              <p:cNvPr id="241" name="Google Shape;241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42" name="Google Shape;242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43" name="Google Shape;243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44" name="Google Shape;244;p9"/>
            <p:cNvGrpSpPr/>
            <p:nvPr/>
          </p:nvGrpSpPr>
          <p:grpSpPr>
            <a:xfrm rot="-10392908">
              <a:off x="7794620" y="-644530"/>
              <a:ext cx="2099957" cy="1572900"/>
              <a:chOff x="4085850" y="470300"/>
              <a:chExt cx="4240900" cy="3176500"/>
            </a:xfrm>
          </p:grpSpPr>
          <p:sp>
            <p:nvSpPr>
              <p:cNvPr id="245" name="Google Shape;245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46" name="Google Shape;246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47" name="Google Shape;247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48" name="Google Shape;248;p9"/>
            <p:cNvGrpSpPr/>
            <p:nvPr/>
          </p:nvGrpSpPr>
          <p:grpSpPr>
            <a:xfrm rot="6700735">
              <a:off x="7794705" y="1370232"/>
              <a:ext cx="2099757" cy="1572751"/>
              <a:chOff x="4085850" y="470300"/>
              <a:chExt cx="4240900" cy="3176500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50" name="Google Shape;250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51" name="Google Shape;251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52" name="Google Shape;252;p9"/>
            <p:cNvGrpSpPr/>
            <p:nvPr/>
          </p:nvGrpSpPr>
          <p:grpSpPr>
            <a:xfrm rot="-528359">
              <a:off x="2945437" y="4011777"/>
              <a:ext cx="2099824" cy="1572801"/>
              <a:chOff x="4085850" y="470300"/>
              <a:chExt cx="4240900" cy="3176500"/>
            </a:xfrm>
          </p:grpSpPr>
          <p:sp>
            <p:nvSpPr>
              <p:cNvPr id="253" name="Google Shape;253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54" name="Google Shape;254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55" name="Google Shape;255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56" name="Google Shape;256;p9"/>
            <p:cNvGrpSpPr/>
            <p:nvPr/>
          </p:nvGrpSpPr>
          <p:grpSpPr>
            <a:xfrm rot="-6463940">
              <a:off x="-800051" y="2374509"/>
              <a:ext cx="2099769" cy="1572760"/>
              <a:chOff x="4085850" y="470300"/>
              <a:chExt cx="4240900" cy="3176500"/>
            </a:xfrm>
          </p:grpSpPr>
          <p:sp>
            <p:nvSpPr>
              <p:cNvPr id="257" name="Google Shape;257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58" name="Google Shape;258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59" name="Google Shape;259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60" name="Google Shape;260;p9"/>
            <p:cNvGrpSpPr/>
            <p:nvPr/>
          </p:nvGrpSpPr>
          <p:grpSpPr>
            <a:xfrm rot="3661376">
              <a:off x="414471" y="-507602"/>
              <a:ext cx="2100056" cy="1572975"/>
              <a:chOff x="4085850" y="470300"/>
              <a:chExt cx="4240900" cy="3176500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62" name="Google Shape;262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63" name="Google Shape;263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  <p:grpSp>
          <p:nvGrpSpPr>
            <p:cNvPr id="264" name="Google Shape;264;p9"/>
            <p:cNvGrpSpPr/>
            <p:nvPr/>
          </p:nvGrpSpPr>
          <p:grpSpPr>
            <a:xfrm rot="2064540">
              <a:off x="4893687" y="4316027"/>
              <a:ext cx="2099825" cy="1572802"/>
              <a:chOff x="4085850" y="470300"/>
              <a:chExt cx="4240900" cy="3176500"/>
            </a:xfrm>
          </p:grpSpPr>
          <p:sp>
            <p:nvSpPr>
              <p:cNvPr id="265" name="Google Shape;265;p9"/>
              <p:cNvSpPr/>
              <p:nvPr/>
            </p:nvSpPr>
            <p:spPr>
              <a:xfrm>
                <a:off x="4086275" y="1087100"/>
                <a:ext cx="2081675" cy="2559700"/>
              </a:xfrm>
              <a:custGeom>
                <a:rect b="b" l="l" r="r" t="t"/>
                <a:pathLst>
                  <a:path extrusionOk="0" h="102388" w="83267">
                    <a:moveTo>
                      <a:pt x="0" y="0"/>
                    </a:moveTo>
                    <a:lnTo>
                      <a:pt x="83267" y="102388"/>
                    </a:lnTo>
                    <a:lnTo>
                      <a:pt x="73707" y="2374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</p:sp>
          <p:sp>
            <p:nvSpPr>
              <p:cNvPr id="266" name="Google Shape;266;p9"/>
              <p:cNvSpPr/>
              <p:nvPr/>
            </p:nvSpPr>
            <p:spPr>
              <a:xfrm>
                <a:off x="5926550" y="470300"/>
                <a:ext cx="2400200" cy="3175950"/>
              </a:xfrm>
              <a:custGeom>
                <a:rect b="b" l="l" r="r" t="t"/>
                <a:pathLst>
                  <a:path extrusionOk="0" h="127038" w="96008">
                    <a:moveTo>
                      <a:pt x="9622" y="127038"/>
                    </a:moveTo>
                    <a:lnTo>
                      <a:pt x="96008" y="0"/>
                    </a:lnTo>
                    <a:lnTo>
                      <a:pt x="0" y="4845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8100019" scaled="0"/>
              </a:gradFill>
              <a:ln>
                <a:noFill/>
              </a:ln>
            </p:spPr>
          </p:sp>
          <p:sp>
            <p:nvSpPr>
              <p:cNvPr id="267" name="Google Shape;267;p9"/>
              <p:cNvSpPr/>
              <p:nvPr/>
            </p:nvSpPr>
            <p:spPr>
              <a:xfrm>
                <a:off x="4085850" y="471950"/>
                <a:ext cx="4240575" cy="1209800"/>
              </a:xfrm>
              <a:custGeom>
                <a:rect b="b" l="l" r="r" t="t"/>
                <a:pathLst>
                  <a:path extrusionOk="0" h="48392" w="169623">
                    <a:moveTo>
                      <a:pt x="0" y="24590"/>
                    </a:moveTo>
                    <a:lnTo>
                      <a:pt x="73740" y="48392"/>
                    </a:lnTo>
                    <a:lnTo>
                      <a:pt x="1696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16200038" scaled="0"/>
              </a:gradFill>
              <a:ln>
                <a:noFill/>
              </a:ln>
            </p:spPr>
          </p:sp>
        </p:grpSp>
      </p:grpSp>
      <p:sp>
        <p:nvSpPr>
          <p:cNvPr id="268" name="Google Shape;268;p9"/>
          <p:cNvSpPr txBox="1"/>
          <p:nvPr>
            <p:ph idx="1" type="body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60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269" name="Google Shape;269;p9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2" name="Google Shape;272;p10"/>
          <p:cNvGrpSpPr/>
          <p:nvPr/>
        </p:nvGrpSpPr>
        <p:grpSpPr>
          <a:xfrm>
            <a:off x="4086340" y="462600"/>
            <a:ext cx="4240900" cy="3176500"/>
            <a:chOff x="4085850" y="470300"/>
            <a:chExt cx="4240900" cy="3176500"/>
          </a:xfrm>
        </p:grpSpPr>
        <p:sp>
          <p:nvSpPr>
            <p:cNvPr id="273" name="Google Shape;273;p10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274" name="Google Shape;274;p10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275" name="Google Shape;275;p10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276" name="Google Shape;276;p10"/>
          <p:cNvGrpSpPr/>
          <p:nvPr/>
        </p:nvGrpSpPr>
        <p:grpSpPr>
          <a:xfrm rot="-10393052">
            <a:off x="3969279" y="-2518050"/>
            <a:ext cx="4240893" cy="3176495"/>
            <a:chOff x="4085850" y="470300"/>
            <a:chExt cx="4240900" cy="3176500"/>
          </a:xfrm>
        </p:grpSpPr>
        <p:sp>
          <p:nvSpPr>
            <p:cNvPr id="277" name="Google Shape;277;p10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278" name="Google Shape;278;p10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279" name="Google Shape;279;p10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280" name="Google Shape;280;p10"/>
          <p:cNvGrpSpPr/>
          <p:nvPr/>
        </p:nvGrpSpPr>
        <p:grpSpPr>
          <a:xfrm rot="6700680">
            <a:off x="6912807" y="1693367"/>
            <a:ext cx="4241016" cy="3176587"/>
            <a:chOff x="4085850" y="470300"/>
            <a:chExt cx="4240900" cy="3176500"/>
          </a:xfrm>
        </p:grpSpPr>
        <p:sp>
          <p:nvSpPr>
            <p:cNvPr id="281" name="Google Shape;281;p10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282" name="Google Shape;282;p10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283" name="Google Shape;283;p10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284" name="Google Shape;284;p10"/>
          <p:cNvGrpSpPr/>
          <p:nvPr/>
        </p:nvGrpSpPr>
        <p:grpSpPr>
          <a:xfrm rot="-528350">
            <a:off x="1390051" y="3358081"/>
            <a:ext cx="4241274" cy="3176780"/>
            <a:chOff x="4085850" y="470300"/>
            <a:chExt cx="4240900" cy="3176500"/>
          </a:xfrm>
        </p:grpSpPr>
        <p:sp>
          <p:nvSpPr>
            <p:cNvPr id="285" name="Google Shape;285;p10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286" name="Google Shape;286;p10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287" name="Google Shape;287;p10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288" name="Google Shape;288;p10"/>
          <p:cNvGrpSpPr/>
          <p:nvPr/>
        </p:nvGrpSpPr>
        <p:grpSpPr>
          <a:xfrm rot="-6463698">
            <a:off x="-1980712" y="2067093"/>
            <a:ext cx="4240850" cy="3176463"/>
            <a:chOff x="4085850" y="470300"/>
            <a:chExt cx="4240900" cy="3176500"/>
          </a:xfrm>
        </p:grpSpPr>
        <p:sp>
          <p:nvSpPr>
            <p:cNvPr id="289" name="Google Shape;289;p10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290" name="Google Shape;290;p10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291" name="Google Shape;291;p10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292" name="Google Shape;292;p10"/>
          <p:cNvGrpSpPr/>
          <p:nvPr/>
        </p:nvGrpSpPr>
        <p:grpSpPr>
          <a:xfrm rot="3661699">
            <a:off x="-404847" y="-159446"/>
            <a:ext cx="4241098" cy="3176648"/>
            <a:chOff x="4085850" y="470300"/>
            <a:chExt cx="4240900" cy="3176500"/>
          </a:xfrm>
        </p:grpSpPr>
        <p:sp>
          <p:nvSpPr>
            <p:cNvPr id="293" name="Google Shape;293;p10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294" name="Google Shape;294;p10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295" name="Google Shape;295;p10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  <p:grpSp>
        <p:nvGrpSpPr>
          <p:cNvPr id="296" name="Google Shape;296;p10"/>
          <p:cNvGrpSpPr/>
          <p:nvPr/>
        </p:nvGrpSpPr>
        <p:grpSpPr>
          <a:xfrm rot="2064881">
            <a:off x="5076518" y="4635784"/>
            <a:ext cx="4241061" cy="3176621"/>
            <a:chOff x="4085850" y="470300"/>
            <a:chExt cx="4240900" cy="3176500"/>
          </a:xfrm>
        </p:grpSpPr>
        <p:sp>
          <p:nvSpPr>
            <p:cNvPr id="297" name="Google Shape;297;p10"/>
            <p:cNvSpPr/>
            <p:nvPr/>
          </p:nvSpPr>
          <p:spPr>
            <a:xfrm>
              <a:off x="4086275" y="1087100"/>
              <a:ext cx="2081675" cy="2559700"/>
            </a:xfrm>
            <a:custGeom>
              <a:rect b="b" l="l" r="r" t="t"/>
              <a:pathLst>
                <a:path extrusionOk="0" h="102388" w="83267">
                  <a:moveTo>
                    <a:pt x="0" y="0"/>
                  </a:moveTo>
                  <a:lnTo>
                    <a:pt x="83267" y="102388"/>
                  </a:lnTo>
                  <a:lnTo>
                    <a:pt x="73707" y="2374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</p:sp>
        <p:sp>
          <p:nvSpPr>
            <p:cNvPr id="298" name="Google Shape;298;p10"/>
            <p:cNvSpPr/>
            <p:nvPr/>
          </p:nvSpPr>
          <p:spPr>
            <a:xfrm>
              <a:off x="5926550" y="470300"/>
              <a:ext cx="2400200" cy="3175950"/>
            </a:xfrm>
            <a:custGeom>
              <a:rect b="b" l="l" r="r" t="t"/>
              <a:pathLst>
                <a:path extrusionOk="0" h="127038" w="96008">
                  <a:moveTo>
                    <a:pt x="9622" y="127038"/>
                  </a:moveTo>
                  <a:lnTo>
                    <a:pt x="96008" y="0"/>
                  </a:lnTo>
                  <a:lnTo>
                    <a:pt x="0" y="4845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</p:sp>
        <p:sp>
          <p:nvSpPr>
            <p:cNvPr id="299" name="Google Shape;299;p10"/>
            <p:cNvSpPr/>
            <p:nvPr/>
          </p:nvSpPr>
          <p:spPr>
            <a:xfrm>
              <a:off x="4085850" y="471950"/>
              <a:ext cx="4240575" cy="1209800"/>
            </a:xfrm>
            <a:custGeom>
              <a:rect b="b" l="l" r="r" t="t"/>
              <a:pathLst>
                <a:path extrusionOk="0" h="48392" w="169623">
                  <a:moveTo>
                    <a:pt x="0" y="24590"/>
                  </a:moveTo>
                  <a:lnTo>
                    <a:pt x="73740" y="48392"/>
                  </a:lnTo>
                  <a:lnTo>
                    <a:pt x="16962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38" scaled="0"/>
            </a:gradFill>
            <a:ln>
              <a:noFill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ebas Neue"/>
              <a:buNone/>
              <a:defRPr sz="4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334450" y="1513149"/>
            <a:ext cx="64752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aira SemiCondensed Light"/>
              <a:buChar char="⩥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indent="-381000" lvl="1" marL="9144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⊳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indent="-381000" lvl="2" marL="13716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■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indent="-381000" lvl="3" marL="1828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●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indent="-381000" lvl="4" marL="2286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○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indent="-381000" lvl="5" marL="2743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indent="-381000" lvl="6" marL="32004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indent="-381000" lvl="7" marL="36576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indent="-381000" lvl="8" marL="41148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2377" y="4673650"/>
            <a:ext cx="40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rtl="0" algn="r">
              <a:buNone/>
              <a:defRPr sz="1300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NoJ_GFt-mH0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photos.app.goo.gl/XDWSKgmJZmLyfp3C8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hyperlink" Target="http://www.youtube.com/watch?v=ca64hIscFRg" TargetMode="External"/><Relationship Id="rId7" Type="http://schemas.openxmlformats.org/officeDocument/2006/relationships/image" Target="../media/image9.jpg"/><Relationship Id="rId8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5"/>
          <p:cNvSpPr txBox="1"/>
          <p:nvPr>
            <p:ph type="ctrTitle"/>
          </p:nvPr>
        </p:nvSpPr>
        <p:spPr>
          <a:xfrm>
            <a:off x="1334450" y="1974788"/>
            <a:ext cx="6475200" cy="798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Zircon</a:t>
            </a:r>
            <a:endParaRPr/>
          </a:p>
        </p:txBody>
      </p:sp>
      <p:sp>
        <p:nvSpPr>
          <p:cNvPr id="382" name="Google Shape;382;p15"/>
          <p:cNvSpPr txBox="1"/>
          <p:nvPr>
            <p:ph idx="1" type="subTitle"/>
          </p:nvPr>
        </p:nvSpPr>
        <p:spPr>
          <a:xfrm>
            <a:off x="1334450" y="2773700"/>
            <a:ext cx="7809000" cy="236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Mark Ogata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15"/>
          <p:cNvPicPr preferRelativeResize="0"/>
          <p:nvPr/>
        </p:nvPicPr>
        <p:blipFill rotWithShape="1">
          <a:blip r:embed="rId3">
            <a:alphaModFix/>
          </a:blip>
          <a:srcRect b="17355" l="36575" r="-363" t="0"/>
          <a:stretch/>
        </p:blipFill>
        <p:spPr>
          <a:xfrm>
            <a:off x="4962475" y="684650"/>
            <a:ext cx="3477600" cy="3379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389" name="Google Shape;389;p16"/>
          <p:cNvSpPr txBox="1"/>
          <p:nvPr>
            <p:ph idx="1" type="body"/>
          </p:nvPr>
        </p:nvSpPr>
        <p:spPr>
          <a:xfrm>
            <a:off x="1122300" y="1513150"/>
            <a:ext cx="5214600" cy="299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⩥"/>
            </a:pPr>
            <a:r>
              <a:rPr lang="en"/>
              <a:t>Founded PSR - 2018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⩥"/>
            </a:pPr>
            <a:r>
              <a:rPr lang="en"/>
              <a:t>National Champions - US Rep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⩥"/>
            </a:pPr>
            <a:r>
              <a:rPr lang="en"/>
              <a:t>Electronics + PCB design - 2021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16"/>
          <p:cNvPicPr preferRelativeResize="0"/>
          <p:nvPr/>
        </p:nvPicPr>
        <p:blipFill rotWithShape="1">
          <a:blip r:embed="rId3">
            <a:alphaModFix/>
          </a:blip>
          <a:srcRect b="0" l="12535" r="9021" t="0"/>
          <a:stretch/>
        </p:blipFill>
        <p:spPr>
          <a:xfrm>
            <a:off x="1966425" y="3334500"/>
            <a:ext cx="1892400" cy="1809000"/>
          </a:xfrm>
          <a:prstGeom prst="roundRect">
            <a:avLst>
              <a:gd fmla="val 39996" name="adj"/>
            </a:avLst>
          </a:prstGeom>
          <a:noFill/>
          <a:ln>
            <a:noFill/>
          </a:ln>
        </p:spPr>
      </p:pic>
      <p:pic>
        <p:nvPicPr>
          <p:cNvPr id="391" name="Google Shape;391;p16"/>
          <p:cNvPicPr preferRelativeResize="0"/>
          <p:nvPr/>
        </p:nvPicPr>
        <p:blipFill rotWithShape="1">
          <a:blip r:embed="rId4">
            <a:alphaModFix/>
          </a:blip>
          <a:srcRect b="21728" l="24634" r="22065" t="0"/>
          <a:stretch/>
        </p:blipFill>
        <p:spPr>
          <a:xfrm>
            <a:off x="324227" y="3334500"/>
            <a:ext cx="1642200" cy="1809000"/>
          </a:xfrm>
          <a:prstGeom prst="roundRect">
            <a:avLst>
              <a:gd fmla="val 35522" name="adj"/>
            </a:avLst>
          </a:prstGeom>
          <a:noFill/>
          <a:ln>
            <a:noFill/>
          </a:ln>
        </p:spPr>
      </p:pic>
      <p:pic>
        <p:nvPicPr>
          <p:cNvPr id="392" name="Google Shape;392;p16"/>
          <p:cNvPicPr preferRelativeResize="0"/>
          <p:nvPr/>
        </p:nvPicPr>
        <p:blipFill rotWithShape="1">
          <a:blip r:embed="rId5">
            <a:alphaModFix/>
          </a:blip>
          <a:srcRect b="14562" l="35251" r="14795" t="13592"/>
          <a:stretch/>
        </p:blipFill>
        <p:spPr>
          <a:xfrm>
            <a:off x="3858829" y="3354475"/>
            <a:ext cx="1677300" cy="1809000"/>
          </a:xfrm>
          <a:prstGeom prst="roundRect">
            <a:avLst>
              <a:gd fmla="val 31948" name="adj"/>
            </a:avLst>
          </a:prstGeom>
          <a:noFill/>
          <a:ln>
            <a:noFill/>
          </a:ln>
        </p:spPr>
      </p:pic>
      <p:pic>
        <p:nvPicPr>
          <p:cNvPr id="393" name="Google Shape;3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1350" y="360072"/>
            <a:ext cx="2502300" cy="1854900"/>
          </a:xfrm>
          <a:prstGeom prst="roundRect">
            <a:avLst>
              <a:gd fmla="val 27255" name="adj"/>
            </a:avLst>
          </a:prstGeom>
          <a:noFill/>
          <a:ln>
            <a:noFill/>
          </a:ln>
        </p:spPr>
      </p:pic>
      <p:pic>
        <p:nvPicPr>
          <p:cNvPr id="394" name="Google Shape;3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8200" y="2601575"/>
            <a:ext cx="2198400" cy="2504700"/>
          </a:xfrm>
          <a:prstGeom prst="roundRect">
            <a:avLst>
              <a:gd fmla="val 3327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7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RoboCupjunior</a:t>
            </a:r>
            <a:endParaRPr/>
          </a:p>
        </p:txBody>
      </p:sp>
      <p:sp>
        <p:nvSpPr>
          <p:cNvPr id="400" name="Google Shape;400;p17"/>
          <p:cNvSpPr txBox="1"/>
          <p:nvPr>
            <p:ph idx="1" type="body"/>
          </p:nvPr>
        </p:nvSpPr>
        <p:spPr>
          <a:xfrm>
            <a:off x="1334450" y="1513150"/>
            <a:ext cx="6475200" cy="363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2 vs 2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IR Ball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Lightweight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"/>
              <a:t>1100 grams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"/>
              <a:t>12V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"/>
              <a:t>22cm</a:t>
            </a:r>
            <a:endParaRPr/>
          </a:p>
        </p:txBody>
      </p:sp>
      <p:pic>
        <p:nvPicPr>
          <p:cNvPr descr="RoboCup 2019 Sydney junior soccer Lightweight 6th match" id="401" name="Google Shape;401;p17" title="SKY Crew(Japan) vs M&amp;A(Australia)  1st half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450" y="1513150"/>
            <a:ext cx="3336900" cy="25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8"/>
          <p:cNvSpPr txBox="1"/>
          <p:nvPr>
            <p:ph type="title"/>
          </p:nvPr>
        </p:nvSpPr>
        <p:spPr>
          <a:xfrm>
            <a:off x="1334388" y="256550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compare?</a:t>
            </a:r>
            <a:endParaRPr/>
          </a:p>
        </p:txBody>
      </p:sp>
      <p:graphicFrame>
        <p:nvGraphicFramePr>
          <p:cNvPr id="407" name="Google Shape;407;p18"/>
          <p:cNvGraphicFramePr/>
          <p:nvPr/>
        </p:nvGraphicFramePr>
        <p:xfrm>
          <a:off x="359525" y="8502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{F3FC0271-30AF-4714-A7E4-9699415629AB}</a:tableStyleId>
              </a:tblPr>
              <a:tblGrid>
                <a:gridCol w="1371125"/>
                <a:gridCol w="2260400"/>
                <a:gridCol w="2307225"/>
                <a:gridCol w="2486175"/>
              </a:tblGrid>
              <a:tr h="2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Zircon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LEGO Mindstorm ev3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TJ3B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Price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&lt;$150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$469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$200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170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Motor Quality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Motor Quantity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3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3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2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Ball Sensors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8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  <a:tr h="208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Line Sensors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3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  <a:tr h="274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Movement capability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Omni-Directional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Bi-Directional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Bi-Directional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98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customizability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Electrical, Mechanical, and foundational customizability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Basic mechanical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Mechanical, basic Electrical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67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Effective Learning?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Pushes Learning Electrical, mechanical design, and software.</a:t>
                      </a:r>
                      <a:endParaRPr b="1"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Does not require hardware first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Ends as toy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Pushes Learning Electrical and mechanical design.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08" name="Google Shape;4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275" y="1355875"/>
            <a:ext cx="209550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7350" y="1327300"/>
            <a:ext cx="200025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375" y="1327300"/>
            <a:ext cx="2184961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9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Solves</a:t>
            </a:r>
            <a:endParaRPr/>
          </a:p>
        </p:txBody>
      </p:sp>
      <p:sp>
        <p:nvSpPr>
          <p:cNvPr id="416" name="Google Shape;416;p19"/>
          <p:cNvSpPr txBox="1"/>
          <p:nvPr>
            <p:ph idx="1" type="body"/>
          </p:nvPr>
        </p:nvSpPr>
        <p:spPr>
          <a:xfrm>
            <a:off x="1334450" y="1513149"/>
            <a:ext cx="6475200" cy="28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Money problem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Hardware first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Big commitment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Delayed Testing</a:t>
            </a:r>
            <a:endParaRPr/>
          </a:p>
          <a:p>
            <a:pPr indent="0" lvl="0" marL="91440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417" name="Google Shape;4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275" y="221400"/>
            <a:ext cx="3233674" cy="24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9"/>
          <p:cNvPicPr preferRelativeResize="0"/>
          <p:nvPr/>
        </p:nvPicPr>
        <p:blipFill rotWithShape="1">
          <a:blip r:embed="rId4">
            <a:alphaModFix/>
          </a:blip>
          <a:srcRect b="17355" l="36575" r="-363" t="0"/>
          <a:stretch/>
        </p:blipFill>
        <p:spPr>
          <a:xfrm>
            <a:off x="5756475" y="2741075"/>
            <a:ext cx="2358300" cy="2291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 txBox="1"/>
          <p:nvPr>
            <p:ph type="title"/>
          </p:nvPr>
        </p:nvSpPr>
        <p:spPr>
          <a:xfrm>
            <a:off x="1334450" y="8058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424" name="Google Shape;424;p20"/>
          <p:cNvSpPr txBox="1"/>
          <p:nvPr>
            <p:ph idx="1" type="body"/>
          </p:nvPr>
        </p:nvSpPr>
        <p:spPr>
          <a:xfrm>
            <a:off x="1334450" y="1513149"/>
            <a:ext cx="6475200" cy="28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Vision extension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"/>
              <a:t>Plug and screw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In-house wheels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"/>
              <a:t>-50% cost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⩥"/>
            </a:pPr>
            <a:r>
              <a:rPr lang="en"/>
              <a:t>Website/Documentation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"/>
              <a:t>Videos</a:t>
            </a:r>
            <a:endParaRPr/>
          </a:p>
        </p:txBody>
      </p:sp>
      <p:pic>
        <p:nvPicPr>
          <p:cNvPr id="425" name="Google Shape;4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3725" y="229225"/>
            <a:ext cx="3038475" cy="22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0"/>
          <p:cNvPicPr preferRelativeResize="0"/>
          <p:nvPr/>
        </p:nvPicPr>
        <p:blipFill rotWithShape="1">
          <a:blip r:embed="rId4">
            <a:alphaModFix/>
          </a:blip>
          <a:srcRect b="0" l="10499" r="12184" t="0"/>
          <a:stretch/>
        </p:blipFill>
        <p:spPr>
          <a:xfrm>
            <a:off x="5770490" y="2213250"/>
            <a:ext cx="2922300" cy="2833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1"/>
          <p:cNvSpPr txBox="1"/>
          <p:nvPr>
            <p:ph type="title"/>
          </p:nvPr>
        </p:nvSpPr>
        <p:spPr>
          <a:xfrm>
            <a:off x="1079750" y="725975"/>
            <a:ext cx="6475200" cy="59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432" name="Google Shape;432;p21"/>
          <p:cNvSpPr txBox="1"/>
          <p:nvPr>
            <p:ph idx="1" type="body"/>
          </p:nvPr>
        </p:nvSpPr>
        <p:spPr>
          <a:xfrm>
            <a:off x="180875" y="1513149"/>
            <a:ext cx="6475200" cy="283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About 50% max speed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https://photos.app.goo.gl/XDWSKgmJZmLyfp3C8</a:t>
            </a:r>
            <a:endParaRPr sz="11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433" name="Google Shape;4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5600" y="250475"/>
            <a:ext cx="1913150" cy="14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1125" y="2681625"/>
            <a:ext cx="3167400" cy="2375700"/>
          </a:xfrm>
          <a:prstGeom prst="roundRect">
            <a:avLst>
              <a:gd fmla="val 47148" name="adj"/>
            </a:avLst>
          </a:prstGeom>
          <a:noFill/>
          <a:ln>
            <a:noFill/>
          </a:ln>
        </p:spPr>
      </p:pic>
      <p:pic>
        <p:nvPicPr>
          <p:cNvPr descr="RoboCup Junior soccer team XPTO from Portugal demonstrate the power of their pneumatic kicker at the 2006 international competition in Germany. &#10;http://dynamicequilibrium.uni.cc/" id="435" name="Google Shape;435;p21" title="RoboCup Junior: Portugese Kicker Destroys Norwegian Robot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575" y="2130925"/>
            <a:ext cx="3575476" cy="26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1"/>
          <p:cNvPicPr preferRelativeResize="0"/>
          <p:nvPr/>
        </p:nvPicPr>
        <p:blipFill rotWithShape="1">
          <a:blip r:embed="rId8">
            <a:alphaModFix/>
          </a:blip>
          <a:srcRect b="17355" l="0" r="36212" t="0"/>
          <a:stretch/>
        </p:blipFill>
        <p:spPr>
          <a:xfrm>
            <a:off x="4156625" y="330375"/>
            <a:ext cx="2759100" cy="268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ardanius template">
  <a:themeElements>
    <a:clrScheme name="Custom 347">
      <a:dk1>
        <a:srgbClr val="FFFFFF"/>
      </a:dk1>
      <a:lt1>
        <a:srgbClr val="1D0216"/>
      </a:lt1>
      <a:dk2>
        <a:srgbClr val="A58CA2"/>
      </a:dk2>
      <a:lt2>
        <a:srgbClr val="5C2C4F"/>
      </a:lt2>
      <a:accent1>
        <a:srgbClr val="B64B7F"/>
      </a:accent1>
      <a:accent2>
        <a:srgbClr val="881882"/>
      </a:accent2>
      <a:accent3>
        <a:srgbClr val="705FA0"/>
      </a:accent3>
      <a:accent4>
        <a:srgbClr val="E6AE39"/>
      </a:accent4>
      <a:accent5>
        <a:srgbClr val="591341"/>
      </a:accent5>
      <a:accent6>
        <a:srgbClr val="1D0216"/>
      </a:accent6>
      <a:hlink>
        <a:srgbClr val="F8BEF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