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3c6aa17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3c6aa17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3c6aa17a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3c6aa17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3c6aa17a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3c6aa17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3c6aa17a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3c6aa17a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Kasa Jizo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Using various online programs to build an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optimized soccer robot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684" y="1088489"/>
            <a:ext cx="1331526" cy="11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team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Marwan El Youssoufi: Team Captain, Main Electronics </a:t>
            </a:r>
            <a:r>
              <a:rPr lang="en"/>
              <a:t>Designer and Primary Programmer.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Matthew Livingston: Main Logistics Planner, Secondary Electronics and CAD Designer.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Oliver Cai: Primary CAD Designer for multiple novel components of the original robot.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Daniel Portalski: Secondary Programmer and Treasurer.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37550" l="0" r="0" t="21423"/>
          <a:stretch/>
        </p:blipFill>
        <p:spPr>
          <a:xfrm>
            <a:off x="5540075" y="851800"/>
            <a:ext cx="3048124" cy="15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0" y="873750"/>
            <a:ext cx="5181997" cy="388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6550" y="2658775"/>
            <a:ext cx="3133174" cy="2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Innovations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were the first of our soccer robotics team to </a:t>
            </a:r>
            <a:r>
              <a:rPr lang="en"/>
              <a:t>implement</a:t>
            </a:r>
            <a:r>
              <a:rPr lang="en"/>
              <a:t> a dribbler, and we did so with LEGO, saving us costs and weight.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our new robot, we use Pololu motors which allows us to create a more compact design through clamping motor mounts, and this is much more efficient than the Daisen motors we used previously.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are planning on using triple layered </a:t>
            </a:r>
            <a:r>
              <a:rPr lang="en"/>
              <a:t>omni wheels</a:t>
            </a:r>
            <a:r>
              <a:rPr lang="en"/>
              <a:t> for our new robot, which significantly increase traction to the carpet, and will most likely weigh less than our current omni wheels due to the plastic dowels we will use.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currently in the process of CADing a new robot for the upcoming Robocup Jr. competition.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this new design we are also implementing PCBs designed </a:t>
            </a:r>
            <a:r>
              <a:rPr lang="en"/>
              <a:t>through</a:t>
            </a:r>
            <a:r>
              <a:rPr lang="en"/>
              <a:t> </a:t>
            </a:r>
            <a:r>
              <a:rPr lang="en"/>
              <a:t>Eagle</a:t>
            </a:r>
            <a:r>
              <a:rPr lang="en"/>
              <a:t> for the first time to facilitate adding our electrical components onto our robot.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are creating clamping motor mounts and triple layered omni wheels in Onshape to fully utilize the compact design of Pololu motors to save weight.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