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aira SemiCondensed Light"/>
      <p:regular r:id="rId13"/>
      <p:bold r:id="rId14"/>
    </p:embeddedFont>
    <p:embeddedFont>
      <p:font typeface="Bebas Neue"/>
      <p:regular r:id="rId15"/>
    </p:embeddedFont>
    <p:embeddedFont>
      <p:font typeface="Saira Semi Condense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airaSemiCondensedLigh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ebasNeue-regular.fntdata"/><Relationship Id="rId14" Type="http://schemas.openxmlformats.org/officeDocument/2006/relationships/font" Target="fonts/SairaSemiCondensedLight-bold.fntdata"/><Relationship Id="rId17" Type="http://schemas.openxmlformats.org/officeDocument/2006/relationships/font" Target="fonts/SairaSemiCondensed-bold.fntdata"/><Relationship Id="rId16" Type="http://schemas.openxmlformats.org/officeDocument/2006/relationships/font" Target="fonts/SairaSemi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0bd19734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0bd19734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c25f944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c25f944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bd197345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bd19734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43e890c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43e890c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a0bd19734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a0bd19734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40e122588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40e122588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018772" y="-2757360"/>
            <a:ext cx="13311342" cy="11490239"/>
            <a:chOff x="-2018772" y="-2757360"/>
            <a:chExt cx="13311342" cy="1149023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4086340" y="462600"/>
              <a:ext cx="4240900" cy="3176500"/>
              <a:chOff x="4085850" y="470300"/>
              <a:chExt cx="4240900" cy="3176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3" name="Google Shape;13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" name="Google Shape;15;p2"/>
            <p:cNvGrpSpPr/>
            <p:nvPr/>
          </p:nvGrpSpPr>
          <p:grpSpPr>
            <a:xfrm rot="-10393052">
              <a:off x="3969279" y="-2518050"/>
              <a:ext cx="4240893" cy="3176495"/>
              <a:chOff x="4085850" y="470300"/>
              <a:chExt cx="4240900" cy="317650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7" name="Google Shape;17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8" name="Google Shape;18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9" name="Google Shape;19;p2"/>
            <p:cNvGrpSpPr/>
            <p:nvPr/>
          </p:nvGrpSpPr>
          <p:grpSpPr>
            <a:xfrm rot="6700680">
              <a:off x="6912807" y="1693367"/>
              <a:ext cx="4241016" cy="3176587"/>
              <a:chOff x="4085850" y="470300"/>
              <a:chExt cx="4240900" cy="31765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" name="Google Shape;21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3" name="Google Shape;23;p2"/>
            <p:cNvGrpSpPr/>
            <p:nvPr/>
          </p:nvGrpSpPr>
          <p:grpSpPr>
            <a:xfrm rot="-528350">
              <a:off x="1390051" y="3358081"/>
              <a:ext cx="4241274" cy="3176780"/>
              <a:chOff x="4085850" y="470300"/>
              <a:chExt cx="4240900" cy="31765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" name="Google Shape;26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7" name="Google Shape;27;p2"/>
            <p:cNvGrpSpPr/>
            <p:nvPr/>
          </p:nvGrpSpPr>
          <p:grpSpPr>
            <a:xfrm rot="-6463698">
              <a:off x="-1980712" y="2067093"/>
              <a:ext cx="4240850" cy="3176463"/>
              <a:chOff x="4085850" y="470300"/>
              <a:chExt cx="4240900" cy="31765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9" name="Google Shape;29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0" name="Google Shape;30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" name="Google Shape;31;p2"/>
            <p:cNvGrpSpPr/>
            <p:nvPr/>
          </p:nvGrpSpPr>
          <p:grpSpPr>
            <a:xfrm rot="3661699">
              <a:off x="-404847" y="-159446"/>
              <a:ext cx="4241098" cy="3176648"/>
              <a:chOff x="4085850" y="470300"/>
              <a:chExt cx="4240900" cy="31765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3" name="Google Shape;33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4" name="Google Shape;34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5" name="Google Shape;35;p2"/>
            <p:cNvGrpSpPr/>
            <p:nvPr/>
          </p:nvGrpSpPr>
          <p:grpSpPr>
            <a:xfrm rot="2064881">
              <a:off x="5076518" y="4635784"/>
              <a:ext cx="4241061" cy="3176621"/>
              <a:chOff x="4085850" y="470300"/>
              <a:chExt cx="4240900" cy="317650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7" name="Google Shape;37;p2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8" name="Google Shape;38;p2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39" name="Google Shape;39;p2"/>
          <p:cNvSpPr txBox="1"/>
          <p:nvPr>
            <p:ph type="ctrTitle"/>
          </p:nvPr>
        </p:nvSpPr>
        <p:spPr>
          <a:xfrm>
            <a:off x="1334450" y="1991825"/>
            <a:ext cx="6475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pace">
  <p:cSld name="BLANK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>
            <a:off x="-818949" y="-1020715"/>
            <a:ext cx="10913372" cy="7622499"/>
            <a:chOff x="-818949" y="-1020715"/>
            <a:chExt cx="10913372" cy="7622499"/>
          </a:xfrm>
        </p:grpSpPr>
        <p:grpSp>
          <p:nvGrpSpPr>
            <p:cNvPr id="303" name="Google Shape;303;p11"/>
            <p:cNvGrpSpPr/>
            <p:nvPr/>
          </p:nvGrpSpPr>
          <p:grpSpPr>
            <a:xfrm rot="-4527684">
              <a:off x="8019650" y="4601602"/>
              <a:ext cx="2099905" cy="1572861"/>
              <a:chOff x="4085850" y="470300"/>
              <a:chExt cx="4240900" cy="3176500"/>
            </a:xfrm>
          </p:grpSpPr>
          <p:sp>
            <p:nvSpPr>
              <p:cNvPr id="304" name="Google Shape;304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05" name="Google Shape;305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06" name="Google Shape;306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07" name="Google Shape;307;p11"/>
            <p:cNvGrpSpPr/>
            <p:nvPr/>
          </p:nvGrpSpPr>
          <p:grpSpPr>
            <a:xfrm>
              <a:off x="2661232" y="-763064"/>
              <a:ext cx="2099670" cy="1572685"/>
              <a:chOff x="4085850" y="470300"/>
              <a:chExt cx="4240900" cy="3176500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09" name="Google Shape;309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0" name="Google Shape;310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1" name="Google Shape;311;p11"/>
            <p:cNvGrpSpPr/>
            <p:nvPr/>
          </p:nvGrpSpPr>
          <p:grpSpPr>
            <a:xfrm rot="-10392908">
              <a:off x="7794620" y="-644530"/>
              <a:ext cx="2099957" cy="1572900"/>
              <a:chOff x="4085850" y="470300"/>
              <a:chExt cx="4240900" cy="3176500"/>
            </a:xfrm>
          </p:grpSpPr>
          <p:sp>
            <p:nvSpPr>
              <p:cNvPr id="312" name="Google Shape;312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13" name="Google Shape;313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4" name="Google Shape;314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5" name="Google Shape;315;p11"/>
            <p:cNvGrpSpPr/>
            <p:nvPr/>
          </p:nvGrpSpPr>
          <p:grpSpPr>
            <a:xfrm rot="6700735">
              <a:off x="7794705" y="1370232"/>
              <a:ext cx="2099757" cy="1572751"/>
              <a:chOff x="4085850" y="470300"/>
              <a:chExt cx="4240900" cy="3176500"/>
            </a:xfrm>
          </p:grpSpPr>
          <p:sp>
            <p:nvSpPr>
              <p:cNvPr id="316" name="Google Shape;316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17" name="Google Shape;317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18" name="Google Shape;318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19" name="Google Shape;319;p11"/>
            <p:cNvGrpSpPr/>
            <p:nvPr/>
          </p:nvGrpSpPr>
          <p:grpSpPr>
            <a:xfrm rot="-528359">
              <a:off x="2945437" y="4011777"/>
              <a:ext cx="2099824" cy="1572801"/>
              <a:chOff x="4085850" y="470300"/>
              <a:chExt cx="4240900" cy="3176500"/>
            </a:xfrm>
          </p:grpSpPr>
          <p:sp>
            <p:nvSpPr>
              <p:cNvPr id="320" name="Google Shape;320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1" name="Google Shape;321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22" name="Google Shape;322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23" name="Google Shape;323;p11"/>
            <p:cNvGrpSpPr/>
            <p:nvPr/>
          </p:nvGrpSpPr>
          <p:grpSpPr>
            <a:xfrm rot="-6463940">
              <a:off x="-800051" y="2374509"/>
              <a:ext cx="2099769" cy="1572760"/>
              <a:chOff x="4085850" y="470300"/>
              <a:chExt cx="4240900" cy="3176500"/>
            </a:xfrm>
          </p:grpSpPr>
          <p:sp>
            <p:nvSpPr>
              <p:cNvPr id="324" name="Google Shape;324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5" name="Google Shape;325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26" name="Google Shape;326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27" name="Google Shape;327;p11"/>
            <p:cNvGrpSpPr/>
            <p:nvPr/>
          </p:nvGrpSpPr>
          <p:grpSpPr>
            <a:xfrm rot="3661376">
              <a:off x="414471" y="-507602"/>
              <a:ext cx="2100056" cy="1572975"/>
              <a:chOff x="4085850" y="470300"/>
              <a:chExt cx="4240900" cy="3176500"/>
            </a:xfrm>
          </p:grpSpPr>
          <p:sp>
            <p:nvSpPr>
              <p:cNvPr id="328" name="Google Shape;328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29" name="Google Shape;329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30" name="Google Shape;330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331" name="Google Shape;331;p11"/>
            <p:cNvGrpSpPr/>
            <p:nvPr/>
          </p:nvGrpSpPr>
          <p:grpSpPr>
            <a:xfrm rot="2064540">
              <a:off x="4893687" y="4316027"/>
              <a:ext cx="2099825" cy="1572802"/>
              <a:chOff x="4085850" y="470300"/>
              <a:chExt cx="4240900" cy="317650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333" name="Google Shape;333;p11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334" name="Google Shape;334;p11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ransparent">
  <p:cSld name="BLANK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12"/>
          <p:cNvGrpSpPr/>
          <p:nvPr/>
        </p:nvGrpSpPr>
        <p:grpSpPr>
          <a:xfrm rot="-4661460">
            <a:off x="7816508" y="4287714"/>
            <a:ext cx="2637833" cy="1975778"/>
            <a:chOff x="4085850" y="470300"/>
            <a:chExt cx="4240900" cy="3176500"/>
          </a:xfrm>
        </p:grpSpPr>
        <p:sp>
          <p:nvSpPr>
            <p:cNvPr id="337" name="Google Shape;337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38" name="Google Shape;338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39" name="Google Shape;339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340" name="Google Shape;340;p12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12"/>
          <p:cNvGrpSpPr/>
          <p:nvPr/>
        </p:nvGrpSpPr>
        <p:grpSpPr>
          <a:xfrm>
            <a:off x="1978517" y="-209551"/>
            <a:ext cx="2637416" cy="1975465"/>
            <a:chOff x="4085850" y="470300"/>
            <a:chExt cx="4240900" cy="3176500"/>
          </a:xfrm>
        </p:grpSpPr>
        <p:sp>
          <p:nvSpPr>
            <p:cNvPr id="342" name="Google Shape;342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45" name="Google Shape;345;p12"/>
          <p:cNvGrpSpPr/>
          <p:nvPr/>
        </p:nvGrpSpPr>
        <p:grpSpPr>
          <a:xfrm rot="3530893">
            <a:off x="-867553" y="-567950"/>
            <a:ext cx="2637307" cy="1975384"/>
            <a:chOff x="4085850" y="470300"/>
            <a:chExt cx="4240900" cy="3176500"/>
          </a:xfrm>
        </p:grpSpPr>
        <p:sp>
          <p:nvSpPr>
            <p:cNvPr id="346" name="Google Shape;346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47" name="Google Shape;347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48" name="Google Shape;348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49" name="Google Shape;349;p12"/>
          <p:cNvGrpSpPr/>
          <p:nvPr/>
        </p:nvGrpSpPr>
        <p:grpSpPr>
          <a:xfrm rot="-10493339">
            <a:off x="7284096" y="-834521"/>
            <a:ext cx="2637299" cy="1975378"/>
            <a:chOff x="4085850" y="470300"/>
            <a:chExt cx="4240900" cy="3176500"/>
          </a:xfrm>
        </p:grpSpPr>
        <p:sp>
          <p:nvSpPr>
            <p:cNvPr id="350" name="Google Shape;350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1" name="Google Shape;351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52" name="Google Shape;352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53" name="Google Shape;353;p12"/>
          <p:cNvGrpSpPr/>
          <p:nvPr/>
        </p:nvGrpSpPr>
        <p:grpSpPr>
          <a:xfrm rot="6702336">
            <a:off x="8065116" y="1066816"/>
            <a:ext cx="2637393" cy="1975448"/>
            <a:chOff x="4085850" y="470300"/>
            <a:chExt cx="4240900" cy="3176500"/>
          </a:xfrm>
        </p:grpSpPr>
        <p:sp>
          <p:nvSpPr>
            <p:cNvPr id="354" name="Google Shape;354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5" name="Google Shape;355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56" name="Google Shape;356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57" name="Google Shape;357;p12"/>
          <p:cNvGrpSpPr/>
          <p:nvPr/>
        </p:nvGrpSpPr>
        <p:grpSpPr>
          <a:xfrm rot="-6941989">
            <a:off x="-410654" y="2069230"/>
            <a:ext cx="2637507" cy="1975533"/>
            <a:chOff x="4085850" y="470300"/>
            <a:chExt cx="4240900" cy="3176500"/>
          </a:xfrm>
        </p:grpSpPr>
        <p:sp>
          <p:nvSpPr>
            <p:cNvPr id="358" name="Google Shape;358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59" name="Google Shape;359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0" name="Google Shape;360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61" name="Google Shape;361;p12"/>
          <p:cNvGrpSpPr/>
          <p:nvPr/>
        </p:nvGrpSpPr>
        <p:grpSpPr>
          <a:xfrm rot="-701362">
            <a:off x="2697828" y="3642187"/>
            <a:ext cx="2637407" cy="1975459"/>
            <a:chOff x="4085850" y="470300"/>
            <a:chExt cx="4240900" cy="3176500"/>
          </a:xfrm>
        </p:grpSpPr>
        <p:sp>
          <p:nvSpPr>
            <p:cNvPr id="362" name="Google Shape;362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63" name="Google Shape;363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4" name="Google Shape;364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365" name="Google Shape;365;p12"/>
          <p:cNvGrpSpPr/>
          <p:nvPr/>
        </p:nvGrpSpPr>
        <p:grpSpPr>
          <a:xfrm rot="2409637">
            <a:off x="4795059" y="4013143"/>
            <a:ext cx="2637524" cy="1975546"/>
            <a:chOff x="4085850" y="470300"/>
            <a:chExt cx="4240900" cy="3176500"/>
          </a:xfrm>
        </p:grpSpPr>
        <p:sp>
          <p:nvSpPr>
            <p:cNvPr id="366" name="Google Shape;366;p12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367" name="Google Shape;367;p12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368" name="Google Shape;368;p12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rgbClr val="FFE6F2">
                    <a:alpha val="22352"/>
                  </a:srgbClr>
                </a:gs>
                <a:gs pos="100000">
                  <a:srgbClr val="1D0216">
                    <a:alpha val="41960"/>
                  </a:srgbClr>
                </a:gs>
              </a:gsLst>
              <a:lin ang="16200038" scaled="0"/>
            </a:gradFill>
            <a:ln>
              <a:noFill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1" name="Google Shape;371;p13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72" name="Google Shape;372;p13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⩥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3" name="Google Shape;37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76" name="Google Shape;3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2018772" y="-2757360"/>
            <a:ext cx="13311342" cy="11490239"/>
            <a:chOff x="-2018772" y="-2757360"/>
            <a:chExt cx="13311342" cy="11490239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4086340" y="462600"/>
              <a:ext cx="4240900" cy="3176500"/>
              <a:chOff x="4085850" y="470300"/>
              <a:chExt cx="4240900" cy="3176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44" name="Google Shape;44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45" name="Google Shape;45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46" name="Google Shape;46;p3"/>
            <p:cNvGrpSpPr/>
            <p:nvPr/>
          </p:nvGrpSpPr>
          <p:grpSpPr>
            <a:xfrm rot="-10393052">
              <a:off x="3969279" y="-2518050"/>
              <a:ext cx="4240893" cy="3176495"/>
              <a:chOff x="4085850" y="470300"/>
              <a:chExt cx="4240900" cy="31765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48" name="Google Shape;48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49" name="Google Shape;49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0" name="Google Shape;50;p3"/>
            <p:cNvGrpSpPr/>
            <p:nvPr/>
          </p:nvGrpSpPr>
          <p:grpSpPr>
            <a:xfrm rot="6700680">
              <a:off x="6912807" y="1693367"/>
              <a:ext cx="4241016" cy="3176587"/>
              <a:chOff x="4085850" y="470300"/>
              <a:chExt cx="4240900" cy="31765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52" name="Google Shape;52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53" name="Google Shape;53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4" name="Google Shape;54;p3"/>
            <p:cNvGrpSpPr/>
            <p:nvPr/>
          </p:nvGrpSpPr>
          <p:grpSpPr>
            <a:xfrm rot="-528350">
              <a:off x="1390051" y="3358081"/>
              <a:ext cx="4241274" cy="3176780"/>
              <a:chOff x="4085850" y="470300"/>
              <a:chExt cx="4240900" cy="31765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56" name="Google Shape;56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57" name="Google Shape;57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58" name="Google Shape;58;p3"/>
            <p:cNvGrpSpPr/>
            <p:nvPr/>
          </p:nvGrpSpPr>
          <p:grpSpPr>
            <a:xfrm rot="-6463698">
              <a:off x="-1980712" y="2067093"/>
              <a:ext cx="4240850" cy="3176463"/>
              <a:chOff x="4085850" y="470300"/>
              <a:chExt cx="4240900" cy="317650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0" name="Google Shape;60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1" name="Google Shape;61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62" name="Google Shape;62;p3"/>
            <p:cNvGrpSpPr/>
            <p:nvPr/>
          </p:nvGrpSpPr>
          <p:grpSpPr>
            <a:xfrm rot="3661699">
              <a:off x="-404847" y="-159446"/>
              <a:ext cx="4241098" cy="3176648"/>
              <a:chOff x="4085850" y="470300"/>
              <a:chExt cx="4240900" cy="3176500"/>
            </a:xfrm>
          </p:grpSpPr>
          <p:sp>
            <p:nvSpPr>
              <p:cNvPr id="63" name="Google Shape;63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4" name="Google Shape;64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5" name="Google Shape;65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66" name="Google Shape;66;p3"/>
            <p:cNvGrpSpPr/>
            <p:nvPr/>
          </p:nvGrpSpPr>
          <p:grpSpPr>
            <a:xfrm rot="2064881">
              <a:off x="5076518" y="4635784"/>
              <a:ext cx="4241061" cy="3176621"/>
              <a:chOff x="4085850" y="470300"/>
              <a:chExt cx="4240900" cy="31765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68" name="Google Shape;68;p3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69" name="Google Shape;69;p3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70" name="Google Shape;70;p3"/>
          <p:cNvSpPr txBox="1"/>
          <p:nvPr>
            <p:ph type="ctrTitle"/>
          </p:nvPr>
        </p:nvSpPr>
        <p:spPr>
          <a:xfrm>
            <a:off x="1334450" y="1974788"/>
            <a:ext cx="6475200" cy="79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1" name="Google Shape;71;p3"/>
          <p:cNvSpPr txBox="1"/>
          <p:nvPr>
            <p:ph idx="1" type="subTitle"/>
          </p:nvPr>
        </p:nvSpPr>
        <p:spPr>
          <a:xfrm>
            <a:off x="1334450" y="2794315"/>
            <a:ext cx="6475200" cy="37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6103565" y="-253925"/>
            <a:ext cx="4240900" cy="3176500"/>
            <a:chOff x="4085850" y="470300"/>
            <a:chExt cx="4240900" cy="3176500"/>
          </a:xfrm>
        </p:grpSpPr>
        <p:sp>
          <p:nvSpPr>
            <p:cNvPr id="74" name="Google Shape;74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75" name="Google Shape;75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76" name="Google Shape;76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77" name="Google Shape;77;p4"/>
          <p:cNvGrpSpPr/>
          <p:nvPr/>
        </p:nvGrpSpPr>
        <p:grpSpPr>
          <a:xfrm rot="6700680">
            <a:off x="6137132" y="2639942"/>
            <a:ext cx="4241016" cy="3176587"/>
            <a:chOff x="4085850" y="470300"/>
            <a:chExt cx="4240900" cy="3176500"/>
          </a:xfrm>
        </p:grpSpPr>
        <p:sp>
          <p:nvSpPr>
            <p:cNvPr id="78" name="Google Shape;78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79" name="Google Shape;79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0" name="Google Shape;80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1" name="Google Shape;81;p4"/>
          <p:cNvGrpSpPr/>
          <p:nvPr/>
        </p:nvGrpSpPr>
        <p:grpSpPr>
          <a:xfrm rot="-528350">
            <a:off x="-227074" y="4231556"/>
            <a:ext cx="4241274" cy="3176780"/>
            <a:chOff x="4085850" y="470300"/>
            <a:chExt cx="4240900" cy="3176500"/>
          </a:xfrm>
        </p:grpSpPr>
        <p:sp>
          <p:nvSpPr>
            <p:cNvPr id="82" name="Google Shape;82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83" name="Google Shape;83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4" name="Google Shape;84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5" name="Google Shape;85;p4"/>
          <p:cNvGrpSpPr/>
          <p:nvPr/>
        </p:nvGrpSpPr>
        <p:grpSpPr>
          <a:xfrm rot="-6463698">
            <a:off x="-1378837" y="804943"/>
            <a:ext cx="4240850" cy="3176463"/>
            <a:chOff x="4085850" y="470300"/>
            <a:chExt cx="4240900" cy="3176500"/>
          </a:xfrm>
        </p:grpSpPr>
        <p:sp>
          <p:nvSpPr>
            <p:cNvPr id="86" name="Google Shape;86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87" name="Google Shape;87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88" name="Google Shape;88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89" name="Google Shape;89;p4"/>
          <p:cNvGrpSpPr/>
          <p:nvPr/>
        </p:nvGrpSpPr>
        <p:grpSpPr>
          <a:xfrm rot="3661699">
            <a:off x="-1305447" y="-1507046"/>
            <a:ext cx="4241098" cy="3176648"/>
            <a:chOff x="4085850" y="470300"/>
            <a:chExt cx="4240900" cy="3176500"/>
          </a:xfrm>
        </p:grpSpPr>
        <p:sp>
          <p:nvSpPr>
            <p:cNvPr id="90" name="Google Shape;90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91" name="Google Shape;91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92" name="Google Shape;92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93" name="Google Shape;93;p4"/>
          <p:cNvGrpSpPr/>
          <p:nvPr/>
        </p:nvGrpSpPr>
        <p:grpSpPr>
          <a:xfrm rot="2064881">
            <a:off x="3697718" y="4395234"/>
            <a:ext cx="4241061" cy="3176621"/>
            <a:chOff x="4085850" y="470300"/>
            <a:chExt cx="4240900" cy="3176500"/>
          </a:xfrm>
        </p:grpSpPr>
        <p:sp>
          <p:nvSpPr>
            <p:cNvPr id="94" name="Google Shape;94;p4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95" name="Google Shape;95;p4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96" name="Google Shape;96;p4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97" name="Google Shape;97;p4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4"/>
          <p:cNvSpPr/>
          <p:nvPr/>
        </p:nvSpPr>
        <p:spPr>
          <a:xfrm rot="10800000">
            <a:off x="3890825" y="0"/>
            <a:ext cx="1362300" cy="14475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49000">
                <a:srgbClr val="711662"/>
              </a:gs>
              <a:gs pos="5000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3593400" y="10816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“</a:t>
            </a:r>
            <a:endParaRPr sz="96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1991825" y="2161800"/>
            <a:ext cx="5160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⩥"/>
              <a:defRPr sz="3000"/>
            </a:lvl1pPr>
            <a:lvl2pPr indent="-419100" lvl="1" marL="914400" rtl="0" algn="ctr">
              <a:spcBef>
                <a:spcPts val="600"/>
              </a:spcBef>
              <a:spcAft>
                <a:spcPts val="0"/>
              </a:spcAft>
              <a:buSzPts val="3000"/>
              <a:buChar char="⊳"/>
              <a:defRPr sz="3000"/>
            </a:lvl2pPr>
            <a:lvl3pPr indent="-419100" lvl="2" marL="1371600" rtl="0" algn="ctr">
              <a:spcBef>
                <a:spcPts val="6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6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600"/>
              </a:spcBef>
              <a:spcAft>
                <a:spcPts val="600"/>
              </a:spcAft>
              <a:buSzPts val="3000"/>
              <a:buChar char="■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"/>
          <p:cNvGrpSpPr/>
          <p:nvPr/>
        </p:nvGrpSpPr>
        <p:grpSpPr>
          <a:xfrm>
            <a:off x="-759397" y="-1429335"/>
            <a:ext cx="11252332" cy="8908295"/>
            <a:chOff x="-759397" y="-1429335"/>
            <a:chExt cx="11252332" cy="8908295"/>
          </a:xfrm>
        </p:grpSpPr>
        <p:grpSp>
          <p:nvGrpSpPr>
            <p:cNvPr id="103" name="Google Shape;103;p5"/>
            <p:cNvGrpSpPr/>
            <p:nvPr/>
          </p:nvGrpSpPr>
          <p:grpSpPr>
            <a:xfrm rot="6700721">
              <a:off x="7303640" y="3147701"/>
              <a:ext cx="3088249" cy="2313146"/>
              <a:chOff x="4085850" y="470300"/>
              <a:chExt cx="4240900" cy="3176500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05" name="Google Shape;105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06" name="Google Shape;106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07" name="Google Shape;107;p5"/>
            <p:cNvGrpSpPr/>
            <p:nvPr/>
          </p:nvGrpSpPr>
          <p:grpSpPr>
            <a:xfrm rot="-7744153">
              <a:off x="-192592" y="-13570"/>
              <a:ext cx="2104103" cy="1576006"/>
              <a:chOff x="4085850" y="470300"/>
              <a:chExt cx="4240900" cy="3176500"/>
            </a:xfrm>
          </p:grpSpPr>
          <p:sp>
            <p:nvSpPr>
              <p:cNvPr id="108" name="Google Shape;108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09" name="Google Shape;109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0" name="Google Shape;110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5722503" y="1415186"/>
              <a:ext cx="3088223" cy="2313127"/>
              <a:chOff x="4085850" y="470300"/>
              <a:chExt cx="4240900" cy="3176500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13" name="Google Shape;113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4" name="Google Shape;114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5" name="Google Shape;115;p5"/>
            <p:cNvGrpSpPr/>
            <p:nvPr/>
          </p:nvGrpSpPr>
          <p:grpSpPr>
            <a:xfrm rot="-10393052">
              <a:off x="6322227" y="-1255070"/>
              <a:ext cx="3088207" cy="2313115"/>
              <a:chOff x="4085850" y="470300"/>
              <a:chExt cx="4240900" cy="3176500"/>
            </a:xfrm>
          </p:grpSpPr>
          <p:sp>
            <p:nvSpPr>
              <p:cNvPr id="116" name="Google Shape;116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17" name="Google Shape;117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18" name="Google Shape;118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19" name="Google Shape;119;p5"/>
            <p:cNvGrpSpPr/>
            <p:nvPr/>
          </p:nvGrpSpPr>
          <p:grpSpPr>
            <a:xfrm rot="-3703752">
              <a:off x="8586740" y="1817588"/>
              <a:ext cx="1592892" cy="1193101"/>
              <a:chOff x="4085850" y="470300"/>
              <a:chExt cx="4240900" cy="3176500"/>
            </a:xfrm>
          </p:grpSpPr>
          <p:sp>
            <p:nvSpPr>
              <p:cNvPr id="120" name="Google Shape;120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1" name="Google Shape;121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22" name="Google Shape;122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23" name="Google Shape;123;p5"/>
            <p:cNvGrpSpPr/>
            <p:nvPr/>
          </p:nvGrpSpPr>
          <p:grpSpPr>
            <a:xfrm rot="3440141">
              <a:off x="5102524" y="4398441"/>
              <a:ext cx="3088057" cy="2313002"/>
              <a:chOff x="4085850" y="470300"/>
              <a:chExt cx="4240900" cy="3176500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5" name="Google Shape;125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26" name="Google Shape;126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27" name="Google Shape;127;p5"/>
            <p:cNvGrpSpPr/>
            <p:nvPr/>
          </p:nvGrpSpPr>
          <p:grpSpPr>
            <a:xfrm rot="-307025">
              <a:off x="-709365" y="4578160"/>
              <a:ext cx="1592869" cy="1193084"/>
              <a:chOff x="4085850" y="470300"/>
              <a:chExt cx="4240900" cy="3176500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29" name="Google Shape;129;p5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30" name="Google Shape;130;p5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131" name="Google Shape;131;p5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⩥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-526415" y="-2012041"/>
            <a:ext cx="10822522" cy="9292210"/>
            <a:chOff x="-526415" y="-2012041"/>
            <a:chExt cx="10822522" cy="9292210"/>
          </a:xfrm>
        </p:grpSpPr>
        <p:grpSp>
          <p:nvGrpSpPr>
            <p:cNvPr id="136" name="Google Shape;136;p6"/>
            <p:cNvGrpSpPr/>
            <p:nvPr/>
          </p:nvGrpSpPr>
          <p:grpSpPr>
            <a:xfrm rot="4770941">
              <a:off x="6865428" y="3318882"/>
              <a:ext cx="3088040" cy="2312990"/>
              <a:chOff x="4085850" y="470300"/>
              <a:chExt cx="4240900" cy="31765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38" name="Google Shape;138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39" name="Google Shape;139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0" name="Google Shape;140;p6"/>
            <p:cNvGrpSpPr/>
            <p:nvPr/>
          </p:nvGrpSpPr>
          <p:grpSpPr>
            <a:xfrm rot="621389">
              <a:off x="-401884" y="390858"/>
              <a:ext cx="2104265" cy="1576127"/>
              <a:chOff x="4085850" y="470300"/>
              <a:chExt cx="4240900" cy="317650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42" name="Google Shape;142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3" name="Google Shape;143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4" name="Google Shape;144;p6"/>
            <p:cNvGrpSpPr/>
            <p:nvPr/>
          </p:nvGrpSpPr>
          <p:grpSpPr>
            <a:xfrm rot="-6306529">
              <a:off x="5570084" y="1338843"/>
              <a:ext cx="3088100" cy="2313035"/>
              <a:chOff x="4085850" y="470300"/>
              <a:chExt cx="4240900" cy="3176500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46" name="Google Shape;146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47" name="Google Shape;147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48" name="Google Shape;148;p6"/>
            <p:cNvGrpSpPr/>
            <p:nvPr/>
          </p:nvGrpSpPr>
          <p:grpSpPr>
            <a:xfrm rot="-7174504">
              <a:off x="6322166" y="-1254865"/>
              <a:ext cx="3088113" cy="2313044"/>
              <a:chOff x="4085850" y="470300"/>
              <a:chExt cx="4240900" cy="31765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0" name="Google Shape;150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1" name="Google Shape;151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2" name="Google Shape;152;p6"/>
            <p:cNvGrpSpPr/>
            <p:nvPr/>
          </p:nvGrpSpPr>
          <p:grpSpPr>
            <a:xfrm rot="-3192199">
              <a:off x="8544734" y="1101799"/>
              <a:ext cx="1593053" cy="1193221"/>
              <a:chOff x="4085850" y="470300"/>
              <a:chExt cx="4240900" cy="3176500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4" name="Google Shape;154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5" name="Google Shape;155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56" name="Google Shape;156;p6"/>
            <p:cNvGrpSpPr/>
            <p:nvPr/>
          </p:nvGrpSpPr>
          <p:grpSpPr>
            <a:xfrm rot="-4784834">
              <a:off x="5102292" y="4398582"/>
              <a:ext cx="3087912" cy="2312894"/>
              <a:chOff x="4085850" y="470300"/>
              <a:chExt cx="4240900" cy="31765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58" name="Google Shape;158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59" name="Google Shape;159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160" name="Google Shape;160;p6"/>
            <p:cNvGrpSpPr/>
            <p:nvPr/>
          </p:nvGrpSpPr>
          <p:grpSpPr>
            <a:xfrm rot="-2449976">
              <a:off x="-330187" y="4273877"/>
              <a:ext cx="1592959" cy="1193151"/>
              <a:chOff x="4085850" y="470300"/>
              <a:chExt cx="4240900" cy="31765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162" name="Google Shape;162;p6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163" name="Google Shape;163;p6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164" name="Google Shape;164;p6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5" name="Google Shape;165;p6"/>
          <p:cNvSpPr txBox="1"/>
          <p:nvPr>
            <p:ph idx="1" type="body"/>
          </p:nvPr>
        </p:nvSpPr>
        <p:spPr>
          <a:xfrm>
            <a:off x="1334375" y="1513150"/>
            <a:ext cx="30255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6" name="Google Shape;166;p6"/>
          <p:cNvSpPr txBox="1"/>
          <p:nvPr>
            <p:ph idx="2" type="body"/>
          </p:nvPr>
        </p:nvSpPr>
        <p:spPr>
          <a:xfrm>
            <a:off x="4784196" y="1513150"/>
            <a:ext cx="30255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7" name="Google Shape;167;p6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7"/>
          <p:cNvGrpSpPr/>
          <p:nvPr/>
        </p:nvGrpSpPr>
        <p:grpSpPr>
          <a:xfrm flipH="1" rot="4099279">
            <a:off x="7303640" y="-97022"/>
            <a:ext cx="3088249" cy="2313146"/>
            <a:chOff x="4085850" y="470300"/>
            <a:chExt cx="4240900" cy="3176500"/>
          </a:xfrm>
        </p:grpSpPr>
        <p:sp>
          <p:nvSpPr>
            <p:cNvPr id="170" name="Google Shape;170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1" name="Google Shape;171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73" name="Google Shape;173;p7"/>
          <p:cNvGrpSpPr/>
          <p:nvPr/>
        </p:nvGrpSpPr>
        <p:grpSpPr>
          <a:xfrm flipH="1" rot="-6331410">
            <a:off x="169580" y="3839610"/>
            <a:ext cx="2104339" cy="1576183"/>
            <a:chOff x="4085850" y="470300"/>
            <a:chExt cx="4240900" cy="3176500"/>
          </a:xfrm>
        </p:grpSpPr>
        <p:sp>
          <p:nvSpPr>
            <p:cNvPr id="174" name="Google Shape;174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76" name="Google Shape;176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77" name="Google Shape;177;p7"/>
          <p:cNvGrpSpPr/>
          <p:nvPr/>
        </p:nvGrpSpPr>
        <p:grpSpPr>
          <a:xfrm flipH="1" rot="10800000">
            <a:off x="5722503" y="1635512"/>
            <a:ext cx="3088223" cy="2313127"/>
            <a:chOff x="4085850" y="470300"/>
            <a:chExt cx="4240900" cy="3176500"/>
          </a:xfrm>
        </p:grpSpPr>
        <p:sp>
          <p:nvSpPr>
            <p:cNvPr id="178" name="Google Shape;178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79" name="Google Shape;179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0" name="Google Shape;180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1" name="Google Shape;181;p7"/>
          <p:cNvGrpSpPr/>
          <p:nvPr/>
        </p:nvGrpSpPr>
        <p:grpSpPr>
          <a:xfrm flipH="1" rot="-406948">
            <a:off x="6322227" y="4305780"/>
            <a:ext cx="3088207" cy="2313115"/>
            <a:chOff x="4085850" y="470300"/>
            <a:chExt cx="4240900" cy="3176500"/>
          </a:xfrm>
        </p:grpSpPr>
        <p:sp>
          <p:nvSpPr>
            <p:cNvPr id="182" name="Google Shape;182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83" name="Google Shape;183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4" name="Google Shape;184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5" name="Google Shape;185;p7"/>
          <p:cNvGrpSpPr/>
          <p:nvPr/>
        </p:nvGrpSpPr>
        <p:grpSpPr>
          <a:xfrm flipH="1" rot="-7096248">
            <a:off x="8586740" y="2353136"/>
            <a:ext cx="1592892" cy="1193101"/>
            <a:chOff x="4085850" y="470300"/>
            <a:chExt cx="4240900" cy="3176500"/>
          </a:xfrm>
        </p:grpSpPr>
        <p:sp>
          <p:nvSpPr>
            <p:cNvPr id="186" name="Google Shape;186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88" name="Google Shape;188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89" name="Google Shape;189;p7"/>
          <p:cNvGrpSpPr/>
          <p:nvPr/>
        </p:nvGrpSpPr>
        <p:grpSpPr>
          <a:xfrm flipH="1" rot="7359859">
            <a:off x="5102524" y="-1347618"/>
            <a:ext cx="3088057" cy="2313002"/>
            <a:chOff x="4085850" y="470300"/>
            <a:chExt cx="4240900" cy="3176500"/>
          </a:xfrm>
        </p:grpSpPr>
        <p:sp>
          <p:nvSpPr>
            <p:cNvPr id="190" name="Google Shape;190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91" name="Google Shape;191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92" name="Google Shape;192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193" name="Google Shape;193;p7"/>
          <p:cNvGrpSpPr/>
          <p:nvPr/>
        </p:nvGrpSpPr>
        <p:grpSpPr>
          <a:xfrm flipH="1" rot="-7945286">
            <a:off x="62935" y="-408743"/>
            <a:ext cx="1593060" cy="1193227"/>
            <a:chOff x="4085850" y="470300"/>
            <a:chExt cx="4240900" cy="3176500"/>
          </a:xfrm>
        </p:grpSpPr>
        <p:sp>
          <p:nvSpPr>
            <p:cNvPr id="194" name="Google Shape;194;p7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195" name="Google Shape;195;p7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196" name="Google Shape;196;p7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sp>
        <p:nvSpPr>
          <p:cNvPr id="197" name="Google Shape;197;p7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8" name="Google Shape;198;p7"/>
          <p:cNvSpPr txBox="1"/>
          <p:nvPr>
            <p:ph idx="1" type="body"/>
          </p:nvPr>
        </p:nvSpPr>
        <p:spPr>
          <a:xfrm>
            <a:off x="1334450" y="1513150"/>
            <a:ext cx="2007000" cy="29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9" name="Google Shape;199;p7"/>
          <p:cNvSpPr txBox="1"/>
          <p:nvPr>
            <p:ph idx="2" type="body"/>
          </p:nvPr>
        </p:nvSpPr>
        <p:spPr>
          <a:xfrm>
            <a:off x="3552414" y="1513150"/>
            <a:ext cx="2007000" cy="29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0" name="Google Shape;200;p7"/>
          <p:cNvSpPr txBox="1"/>
          <p:nvPr>
            <p:ph idx="3" type="body"/>
          </p:nvPr>
        </p:nvSpPr>
        <p:spPr>
          <a:xfrm>
            <a:off x="5770377" y="1513150"/>
            <a:ext cx="2007000" cy="29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1" name="Google Shape;201;p7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/>
          <p:cNvGrpSpPr/>
          <p:nvPr/>
        </p:nvGrpSpPr>
        <p:grpSpPr>
          <a:xfrm flipH="1" rot="10800000">
            <a:off x="-526415" y="-2164441"/>
            <a:ext cx="10822522" cy="9292210"/>
            <a:chOff x="-526415" y="-2012041"/>
            <a:chExt cx="10822522" cy="9292210"/>
          </a:xfrm>
        </p:grpSpPr>
        <p:grpSp>
          <p:nvGrpSpPr>
            <p:cNvPr id="204" name="Google Shape;204;p8"/>
            <p:cNvGrpSpPr/>
            <p:nvPr/>
          </p:nvGrpSpPr>
          <p:grpSpPr>
            <a:xfrm rot="4770941">
              <a:off x="6865428" y="3318882"/>
              <a:ext cx="3088040" cy="2312990"/>
              <a:chOff x="4085850" y="470300"/>
              <a:chExt cx="4240900" cy="3176500"/>
            </a:xfrm>
          </p:grpSpPr>
          <p:sp>
            <p:nvSpPr>
              <p:cNvPr id="205" name="Google Shape;205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06" name="Google Shape;206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07" name="Google Shape;207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08" name="Google Shape;208;p8"/>
            <p:cNvGrpSpPr/>
            <p:nvPr/>
          </p:nvGrpSpPr>
          <p:grpSpPr>
            <a:xfrm rot="621389">
              <a:off x="-401884" y="390858"/>
              <a:ext cx="2104265" cy="1576127"/>
              <a:chOff x="4085850" y="470300"/>
              <a:chExt cx="4240900" cy="3176500"/>
            </a:xfrm>
          </p:grpSpPr>
          <p:sp>
            <p:nvSpPr>
              <p:cNvPr id="209" name="Google Shape;209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0" name="Google Shape;210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1" name="Google Shape;211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12" name="Google Shape;212;p8"/>
            <p:cNvGrpSpPr/>
            <p:nvPr/>
          </p:nvGrpSpPr>
          <p:grpSpPr>
            <a:xfrm rot="-6306529">
              <a:off x="5570084" y="1338843"/>
              <a:ext cx="3088100" cy="2313035"/>
              <a:chOff x="4085850" y="470300"/>
              <a:chExt cx="4240900" cy="3176500"/>
            </a:xfrm>
          </p:grpSpPr>
          <p:sp>
            <p:nvSpPr>
              <p:cNvPr id="213" name="Google Shape;213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4" name="Google Shape;214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5" name="Google Shape;215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16" name="Google Shape;216;p8"/>
            <p:cNvGrpSpPr/>
            <p:nvPr/>
          </p:nvGrpSpPr>
          <p:grpSpPr>
            <a:xfrm rot="-7174504">
              <a:off x="6322166" y="-1254865"/>
              <a:ext cx="3088113" cy="2313044"/>
              <a:chOff x="4085850" y="470300"/>
              <a:chExt cx="4240900" cy="3176500"/>
            </a:xfrm>
          </p:grpSpPr>
          <p:sp>
            <p:nvSpPr>
              <p:cNvPr id="217" name="Google Shape;217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18" name="Google Shape;218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19" name="Google Shape;219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0" name="Google Shape;220;p8"/>
            <p:cNvGrpSpPr/>
            <p:nvPr/>
          </p:nvGrpSpPr>
          <p:grpSpPr>
            <a:xfrm rot="-3192199">
              <a:off x="8544734" y="1101799"/>
              <a:ext cx="1593053" cy="1193221"/>
              <a:chOff x="4085850" y="470300"/>
              <a:chExt cx="4240900" cy="3176500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22" name="Google Shape;222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3" name="Google Shape;223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4" name="Google Shape;224;p8"/>
            <p:cNvGrpSpPr/>
            <p:nvPr/>
          </p:nvGrpSpPr>
          <p:grpSpPr>
            <a:xfrm rot="-4784834">
              <a:off x="5102292" y="4398582"/>
              <a:ext cx="3087912" cy="2312894"/>
              <a:chOff x="4085850" y="470300"/>
              <a:chExt cx="4240900" cy="31765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26" name="Google Shape;226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27" name="Google Shape;227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28" name="Google Shape;228;p8"/>
            <p:cNvGrpSpPr/>
            <p:nvPr/>
          </p:nvGrpSpPr>
          <p:grpSpPr>
            <a:xfrm rot="-2449976">
              <a:off x="-330187" y="4273877"/>
              <a:ext cx="1592959" cy="1193151"/>
              <a:chOff x="4085850" y="470300"/>
              <a:chExt cx="4240900" cy="3176500"/>
            </a:xfrm>
          </p:grpSpPr>
          <p:sp>
            <p:nvSpPr>
              <p:cNvPr id="229" name="Google Shape;229;p8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30" name="Google Shape;230;p8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31" name="Google Shape;231;p8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232" name="Google Shape;232;p8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3" name="Google Shape;233;p8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9"/>
          <p:cNvGrpSpPr/>
          <p:nvPr/>
        </p:nvGrpSpPr>
        <p:grpSpPr>
          <a:xfrm>
            <a:off x="-818949" y="-1020715"/>
            <a:ext cx="10913372" cy="7622499"/>
            <a:chOff x="-818949" y="-1020715"/>
            <a:chExt cx="10913372" cy="7622499"/>
          </a:xfrm>
        </p:grpSpPr>
        <p:grpSp>
          <p:nvGrpSpPr>
            <p:cNvPr id="236" name="Google Shape;236;p9"/>
            <p:cNvGrpSpPr/>
            <p:nvPr/>
          </p:nvGrpSpPr>
          <p:grpSpPr>
            <a:xfrm rot="-4527684">
              <a:off x="8019650" y="4601602"/>
              <a:ext cx="2099905" cy="1572861"/>
              <a:chOff x="4085850" y="470300"/>
              <a:chExt cx="4240900" cy="3176500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38" name="Google Shape;238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39" name="Google Shape;239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0" name="Google Shape;240;p9"/>
            <p:cNvGrpSpPr/>
            <p:nvPr/>
          </p:nvGrpSpPr>
          <p:grpSpPr>
            <a:xfrm>
              <a:off x="2661232" y="-763064"/>
              <a:ext cx="2099670" cy="1572685"/>
              <a:chOff x="4085850" y="470300"/>
              <a:chExt cx="4240900" cy="3176500"/>
            </a:xfrm>
          </p:grpSpPr>
          <p:sp>
            <p:nvSpPr>
              <p:cNvPr id="241" name="Google Shape;241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42" name="Google Shape;242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43" name="Google Shape;243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4" name="Google Shape;244;p9"/>
            <p:cNvGrpSpPr/>
            <p:nvPr/>
          </p:nvGrpSpPr>
          <p:grpSpPr>
            <a:xfrm rot="-10392908">
              <a:off x="7794620" y="-644530"/>
              <a:ext cx="2099957" cy="1572900"/>
              <a:chOff x="4085850" y="470300"/>
              <a:chExt cx="4240900" cy="3176500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46" name="Google Shape;246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47" name="Google Shape;247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48" name="Google Shape;248;p9"/>
            <p:cNvGrpSpPr/>
            <p:nvPr/>
          </p:nvGrpSpPr>
          <p:grpSpPr>
            <a:xfrm rot="6700735">
              <a:off x="7794705" y="1370232"/>
              <a:ext cx="2099757" cy="1572751"/>
              <a:chOff x="4085850" y="470300"/>
              <a:chExt cx="4240900" cy="3176500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0" name="Google Shape;250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1" name="Google Shape;251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52" name="Google Shape;252;p9"/>
            <p:cNvGrpSpPr/>
            <p:nvPr/>
          </p:nvGrpSpPr>
          <p:grpSpPr>
            <a:xfrm rot="-528359">
              <a:off x="2945437" y="4011777"/>
              <a:ext cx="2099824" cy="1572801"/>
              <a:chOff x="4085850" y="470300"/>
              <a:chExt cx="4240900" cy="317650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4" name="Google Shape;254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5" name="Google Shape;255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56" name="Google Shape;256;p9"/>
            <p:cNvGrpSpPr/>
            <p:nvPr/>
          </p:nvGrpSpPr>
          <p:grpSpPr>
            <a:xfrm rot="-6463940">
              <a:off x="-800051" y="2374509"/>
              <a:ext cx="2099769" cy="1572760"/>
              <a:chOff x="4085850" y="470300"/>
              <a:chExt cx="4240900" cy="3176500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58" name="Google Shape;258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59" name="Google Shape;259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60" name="Google Shape;260;p9"/>
            <p:cNvGrpSpPr/>
            <p:nvPr/>
          </p:nvGrpSpPr>
          <p:grpSpPr>
            <a:xfrm rot="3661376">
              <a:off x="414471" y="-507602"/>
              <a:ext cx="2100056" cy="1572975"/>
              <a:chOff x="4085850" y="470300"/>
              <a:chExt cx="4240900" cy="31765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62" name="Google Shape;262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3" name="Google Shape;263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  <p:grpSp>
          <p:nvGrpSpPr>
            <p:cNvPr id="264" name="Google Shape;264;p9"/>
            <p:cNvGrpSpPr/>
            <p:nvPr/>
          </p:nvGrpSpPr>
          <p:grpSpPr>
            <a:xfrm rot="2064540">
              <a:off x="4893687" y="4316027"/>
              <a:ext cx="2099825" cy="1572802"/>
              <a:chOff x="4085850" y="470300"/>
              <a:chExt cx="4240900" cy="31765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4086275" y="1087100"/>
                <a:ext cx="2081675" cy="2559700"/>
              </a:xfrm>
              <a:custGeom>
                <a:rect b="b" l="l" r="r" t="t"/>
                <a:pathLst>
                  <a:path extrusionOk="0" h="102388" w="83267">
                    <a:moveTo>
                      <a:pt x="0" y="0"/>
                    </a:moveTo>
                    <a:lnTo>
                      <a:pt x="83267" y="102388"/>
                    </a:lnTo>
                    <a:lnTo>
                      <a:pt x="73707" y="237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8900044" scaled="0"/>
              </a:gradFill>
              <a:ln>
                <a:noFill/>
              </a:ln>
            </p:spPr>
          </p:sp>
          <p:sp>
            <p:nvSpPr>
              <p:cNvPr id="266" name="Google Shape;266;p9"/>
              <p:cNvSpPr/>
              <p:nvPr/>
            </p:nvSpPr>
            <p:spPr>
              <a:xfrm>
                <a:off x="5926550" y="470300"/>
                <a:ext cx="2400200" cy="3175950"/>
              </a:xfrm>
              <a:custGeom>
                <a:rect b="b" l="l" r="r" t="t"/>
                <a:pathLst>
                  <a:path extrusionOk="0" h="127038" w="96008">
                    <a:moveTo>
                      <a:pt x="9622" y="127038"/>
                    </a:moveTo>
                    <a:lnTo>
                      <a:pt x="96008" y="0"/>
                    </a:lnTo>
                    <a:lnTo>
                      <a:pt x="0" y="484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8100019" scaled="0"/>
              </a:gradFill>
              <a:ln>
                <a:noFill/>
              </a:ln>
            </p:spPr>
          </p:sp>
          <p:sp>
            <p:nvSpPr>
              <p:cNvPr id="267" name="Google Shape;267;p9"/>
              <p:cNvSpPr/>
              <p:nvPr/>
            </p:nvSpPr>
            <p:spPr>
              <a:xfrm>
                <a:off x="4085850" y="471950"/>
                <a:ext cx="4240575" cy="1209800"/>
              </a:xfrm>
              <a:custGeom>
                <a:rect b="b" l="l" r="r" t="t"/>
                <a:pathLst>
                  <a:path extrusionOk="0" h="48392" w="169623">
                    <a:moveTo>
                      <a:pt x="0" y="24590"/>
                    </a:moveTo>
                    <a:lnTo>
                      <a:pt x="73740" y="48392"/>
                    </a:lnTo>
                    <a:lnTo>
                      <a:pt x="1696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16200038" scaled="0"/>
              </a:gradFill>
              <a:ln>
                <a:noFill/>
              </a:ln>
            </p:spPr>
          </p:sp>
        </p:grpSp>
      </p:grpSp>
      <p:sp>
        <p:nvSpPr>
          <p:cNvPr id="268" name="Google Shape;268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69" name="Google Shape;269;p9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10"/>
          <p:cNvGrpSpPr/>
          <p:nvPr/>
        </p:nvGrpSpPr>
        <p:grpSpPr>
          <a:xfrm>
            <a:off x="4086340" y="462600"/>
            <a:ext cx="4240900" cy="3176500"/>
            <a:chOff x="4085850" y="470300"/>
            <a:chExt cx="4240900" cy="3176500"/>
          </a:xfrm>
        </p:grpSpPr>
        <p:sp>
          <p:nvSpPr>
            <p:cNvPr id="273" name="Google Shape;273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74" name="Google Shape;274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75" name="Google Shape;275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76" name="Google Shape;276;p10"/>
          <p:cNvGrpSpPr/>
          <p:nvPr/>
        </p:nvGrpSpPr>
        <p:grpSpPr>
          <a:xfrm rot="-10393052">
            <a:off x="3969279" y="-2518050"/>
            <a:ext cx="4240893" cy="3176495"/>
            <a:chOff x="4085850" y="470300"/>
            <a:chExt cx="4240900" cy="3176500"/>
          </a:xfrm>
        </p:grpSpPr>
        <p:sp>
          <p:nvSpPr>
            <p:cNvPr id="277" name="Google Shape;277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78" name="Google Shape;278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79" name="Google Shape;279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0" name="Google Shape;280;p10"/>
          <p:cNvGrpSpPr/>
          <p:nvPr/>
        </p:nvGrpSpPr>
        <p:grpSpPr>
          <a:xfrm rot="6700680">
            <a:off x="6912807" y="1693367"/>
            <a:ext cx="4241016" cy="3176587"/>
            <a:chOff x="4085850" y="470300"/>
            <a:chExt cx="4240900" cy="3176500"/>
          </a:xfrm>
        </p:grpSpPr>
        <p:sp>
          <p:nvSpPr>
            <p:cNvPr id="281" name="Google Shape;281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83" name="Google Shape;283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4" name="Google Shape;284;p10"/>
          <p:cNvGrpSpPr/>
          <p:nvPr/>
        </p:nvGrpSpPr>
        <p:grpSpPr>
          <a:xfrm rot="-528350">
            <a:off x="1390051" y="3358081"/>
            <a:ext cx="4241274" cy="3176780"/>
            <a:chOff x="4085850" y="470300"/>
            <a:chExt cx="4240900" cy="3176500"/>
          </a:xfrm>
        </p:grpSpPr>
        <p:sp>
          <p:nvSpPr>
            <p:cNvPr id="285" name="Google Shape;285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88" name="Google Shape;288;p10"/>
          <p:cNvGrpSpPr/>
          <p:nvPr/>
        </p:nvGrpSpPr>
        <p:grpSpPr>
          <a:xfrm rot="-6463698">
            <a:off x="-1980712" y="2067093"/>
            <a:ext cx="4240850" cy="3176463"/>
            <a:chOff x="4085850" y="470300"/>
            <a:chExt cx="4240900" cy="3176500"/>
          </a:xfrm>
        </p:grpSpPr>
        <p:sp>
          <p:nvSpPr>
            <p:cNvPr id="289" name="Google Shape;289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0" name="Google Shape;290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1" name="Google Shape;291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92" name="Google Shape;292;p10"/>
          <p:cNvGrpSpPr/>
          <p:nvPr/>
        </p:nvGrpSpPr>
        <p:grpSpPr>
          <a:xfrm rot="3661699">
            <a:off x="-404847" y="-159446"/>
            <a:ext cx="4241098" cy="3176648"/>
            <a:chOff x="4085850" y="470300"/>
            <a:chExt cx="4240900" cy="3176500"/>
          </a:xfrm>
        </p:grpSpPr>
        <p:sp>
          <p:nvSpPr>
            <p:cNvPr id="293" name="Google Shape;293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4" name="Google Shape;294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5" name="Google Shape;295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  <p:grpSp>
        <p:nvGrpSpPr>
          <p:cNvPr id="296" name="Google Shape;296;p10"/>
          <p:cNvGrpSpPr/>
          <p:nvPr/>
        </p:nvGrpSpPr>
        <p:grpSpPr>
          <a:xfrm rot="2064881">
            <a:off x="5076518" y="4635784"/>
            <a:ext cx="4241061" cy="3176621"/>
            <a:chOff x="4085850" y="470300"/>
            <a:chExt cx="4240900" cy="3176500"/>
          </a:xfrm>
        </p:grpSpPr>
        <p:sp>
          <p:nvSpPr>
            <p:cNvPr id="297" name="Google Shape;297;p10"/>
            <p:cNvSpPr/>
            <p:nvPr/>
          </p:nvSpPr>
          <p:spPr>
            <a:xfrm>
              <a:off x="4086275" y="1087100"/>
              <a:ext cx="2081675" cy="2559700"/>
            </a:xfrm>
            <a:custGeom>
              <a:rect b="b" l="l" r="r" t="t"/>
              <a:pathLst>
                <a:path extrusionOk="0" h="102388" w="83267">
                  <a:moveTo>
                    <a:pt x="0" y="0"/>
                  </a:moveTo>
                  <a:lnTo>
                    <a:pt x="83267" y="102388"/>
                  </a:lnTo>
                  <a:lnTo>
                    <a:pt x="73707" y="2374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</p:spPr>
        </p:sp>
        <p:sp>
          <p:nvSpPr>
            <p:cNvPr id="298" name="Google Shape;298;p10"/>
            <p:cNvSpPr/>
            <p:nvPr/>
          </p:nvSpPr>
          <p:spPr>
            <a:xfrm>
              <a:off x="5926550" y="470300"/>
              <a:ext cx="2400200" cy="3175950"/>
            </a:xfrm>
            <a:custGeom>
              <a:rect b="b" l="l" r="r" t="t"/>
              <a:pathLst>
                <a:path extrusionOk="0" h="127038" w="96008">
                  <a:moveTo>
                    <a:pt x="9622" y="127038"/>
                  </a:moveTo>
                  <a:lnTo>
                    <a:pt x="96008" y="0"/>
                  </a:lnTo>
                  <a:lnTo>
                    <a:pt x="0" y="48458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8100019" scaled="0"/>
            </a:gradFill>
            <a:ln>
              <a:noFill/>
            </a:ln>
          </p:spPr>
        </p:sp>
        <p:sp>
          <p:nvSpPr>
            <p:cNvPr id="299" name="Google Shape;299;p10"/>
            <p:cNvSpPr/>
            <p:nvPr/>
          </p:nvSpPr>
          <p:spPr>
            <a:xfrm>
              <a:off x="4085850" y="471950"/>
              <a:ext cx="4240575" cy="1209800"/>
            </a:xfrm>
            <a:custGeom>
              <a:rect b="b" l="l" r="r" t="t"/>
              <a:pathLst>
                <a:path extrusionOk="0" h="48392" w="169623">
                  <a:moveTo>
                    <a:pt x="0" y="24590"/>
                  </a:moveTo>
                  <a:lnTo>
                    <a:pt x="73740" y="48392"/>
                  </a:lnTo>
                  <a:lnTo>
                    <a:pt x="16962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ebas Neue"/>
              <a:buNone/>
              <a:defRPr sz="4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⩥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⊳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2377" y="4673650"/>
            <a:ext cx="400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4dv9LVAdczcrgBU6yhMT9TQiBoGXrojM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9YERIQXIgEd9obedYfmZTiGzD6Iq_1B9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avpJ2Bi4XyMruSsJrFDpz-1hSySi64TC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"/>
          <p:cNvSpPr txBox="1"/>
          <p:nvPr>
            <p:ph type="ctrTitle"/>
          </p:nvPr>
        </p:nvSpPr>
        <p:spPr>
          <a:xfrm>
            <a:off x="1334450" y="1974788"/>
            <a:ext cx="6475200" cy="79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Orion</a:t>
            </a:r>
            <a:endParaRPr/>
          </a:p>
        </p:txBody>
      </p:sp>
      <p:sp>
        <p:nvSpPr>
          <p:cNvPr id="382" name="Google Shape;382;p15"/>
          <p:cNvSpPr txBox="1"/>
          <p:nvPr>
            <p:ph idx="1" type="subTitle"/>
          </p:nvPr>
        </p:nvSpPr>
        <p:spPr>
          <a:xfrm>
            <a:off x="1334450" y="2773700"/>
            <a:ext cx="7809000" cy="23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Keiji Imai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Danil Korennykh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Mark Ogata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Niklas Austermann</a:t>
            </a:r>
            <a:endParaRPr/>
          </a:p>
        </p:txBody>
      </p:sp>
      <p:pic>
        <p:nvPicPr>
          <p:cNvPr id="383" name="Google Shape;383;p15"/>
          <p:cNvPicPr preferRelativeResize="0"/>
          <p:nvPr/>
        </p:nvPicPr>
        <p:blipFill rotWithShape="1">
          <a:blip r:embed="rId3">
            <a:alphaModFix/>
          </a:blip>
          <a:srcRect b="9964" l="17052" r="15307" t="2392"/>
          <a:stretch/>
        </p:blipFill>
        <p:spPr>
          <a:xfrm>
            <a:off x="4932525" y="305550"/>
            <a:ext cx="3477600" cy="337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389" name="Google Shape;389;p16"/>
          <p:cNvSpPr txBox="1"/>
          <p:nvPr>
            <p:ph idx="1" type="body"/>
          </p:nvPr>
        </p:nvSpPr>
        <p:spPr>
          <a:xfrm>
            <a:off x="1334450" y="1513150"/>
            <a:ext cx="3449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RobocupJunior Lightweight Soccer Team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Founded in 2018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US 2019 National Champions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"/>
          <p:cNvSpPr txBox="1"/>
          <p:nvPr>
            <p:ph idx="2" type="body"/>
          </p:nvPr>
        </p:nvSpPr>
        <p:spPr>
          <a:xfrm>
            <a:off x="4860400" y="1513150"/>
            <a:ext cx="4283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Win international competition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Learn engineering skills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⊳"/>
            </a:pPr>
            <a:r>
              <a:rPr lang="en"/>
              <a:t>Mechanical design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⊳"/>
            </a:pPr>
            <a:r>
              <a:rPr lang="en"/>
              <a:t>Electrical design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⊳"/>
            </a:pPr>
            <a:r>
              <a:rPr lang="en"/>
              <a:t>Programming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⩥"/>
            </a:pPr>
            <a:r>
              <a:rPr lang="en"/>
              <a:t>Share knowledge with others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⊳"/>
            </a:pPr>
            <a:r>
              <a:rPr lang="en"/>
              <a:t>Mentor to 4 affiliated teams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⊳"/>
            </a:pPr>
            <a:r>
              <a:rPr lang="en"/>
              <a:t>Robotics club with 18 members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3">
            <a:alphaModFix/>
          </a:blip>
          <a:srcRect b="0" l="12535" r="9021" t="0"/>
          <a:stretch/>
        </p:blipFill>
        <p:spPr>
          <a:xfrm>
            <a:off x="2679600" y="3334500"/>
            <a:ext cx="1892400" cy="1809000"/>
          </a:xfrm>
          <a:prstGeom prst="roundRect">
            <a:avLst>
              <a:gd fmla="val 39996" name="adj"/>
            </a:avLst>
          </a:prstGeom>
          <a:noFill/>
          <a:ln>
            <a:noFill/>
          </a:ln>
        </p:spPr>
      </p:pic>
      <p:pic>
        <p:nvPicPr>
          <p:cNvPr id="392" name="Google Shape;392;p16"/>
          <p:cNvPicPr preferRelativeResize="0"/>
          <p:nvPr/>
        </p:nvPicPr>
        <p:blipFill rotWithShape="1">
          <a:blip r:embed="rId4">
            <a:alphaModFix/>
          </a:blip>
          <a:srcRect b="21728" l="24634" r="22065" t="0"/>
          <a:stretch/>
        </p:blipFill>
        <p:spPr>
          <a:xfrm>
            <a:off x="963402" y="3334500"/>
            <a:ext cx="1642200" cy="1809000"/>
          </a:xfrm>
          <a:prstGeom prst="roundRect">
            <a:avLst>
              <a:gd fmla="val 3552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900" y="44850"/>
            <a:ext cx="4436100" cy="5053800"/>
          </a:xfrm>
          <a:prstGeom prst="roundRect">
            <a:avLst>
              <a:gd fmla="val 33273" name="adj"/>
            </a:avLst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</a:t>
            </a:r>
            <a:endParaRPr/>
          </a:p>
        </p:txBody>
      </p:sp>
      <p:sp>
        <p:nvSpPr>
          <p:cNvPr id="399" name="Google Shape;399;p17"/>
          <p:cNvSpPr txBox="1"/>
          <p:nvPr>
            <p:ph idx="1" type="body"/>
          </p:nvPr>
        </p:nvSpPr>
        <p:spPr>
          <a:xfrm>
            <a:off x="1334450" y="1513150"/>
            <a:ext cx="6475200" cy="36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Solenoid Kicker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Double Layered Omni Wheels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Omnidirectional Camera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Thermoformed conic mirror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Lightweight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1020 grams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3D Printed in NylonX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405" name="Google Shape;405;p18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Task system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Providers and Processes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Line detection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Sensor Filtering</a:t>
            </a:r>
            <a:endParaRPr/>
          </a:p>
          <a:p>
            <a:pPr indent="0" lvl="0" marL="9144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18" title="orbit_te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600" y="2571750"/>
            <a:ext cx="3778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 title="koigRing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600" y="0"/>
            <a:ext cx="37784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9"/>
          <p:cNvPicPr preferRelativeResize="0"/>
          <p:nvPr/>
        </p:nvPicPr>
        <p:blipFill rotWithShape="1">
          <a:blip r:embed="rId3">
            <a:alphaModFix/>
          </a:blip>
          <a:srcRect b="4159" l="8816" r="11183" t="0"/>
          <a:stretch/>
        </p:blipFill>
        <p:spPr>
          <a:xfrm>
            <a:off x="6187550" y="120775"/>
            <a:ext cx="2591700" cy="256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3" name="Google Shape;413;p19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Design</a:t>
            </a:r>
            <a:endParaRPr/>
          </a:p>
        </p:txBody>
      </p:sp>
      <p:sp>
        <p:nvSpPr>
          <p:cNvPr id="414" name="Google Shape;414;p19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Line Sensor PCB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Power Control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SMD + THT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Ball Sensor PCB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Sensor Smoothing</a:t>
            </a:r>
            <a:endParaRPr/>
          </a:p>
        </p:txBody>
      </p:sp>
      <p:pic>
        <p:nvPicPr>
          <p:cNvPr id="415" name="Google Shape;415;p19"/>
          <p:cNvPicPr preferRelativeResize="0"/>
          <p:nvPr/>
        </p:nvPicPr>
        <p:blipFill rotWithShape="1">
          <a:blip r:embed="rId4">
            <a:alphaModFix/>
          </a:blip>
          <a:srcRect b="932" l="869" r="1416" t="912"/>
          <a:stretch/>
        </p:blipFill>
        <p:spPr>
          <a:xfrm>
            <a:off x="3217875" y="3409200"/>
            <a:ext cx="1722900" cy="173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6" name="Google Shape;416;p19" title="kicker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8475" y="2726900"/>
            <a:ext cx="3185525" cy="23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422" name="Google Shape;422;p20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OpenMV Camera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Programmed in MicroPython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Tracks goal angle and distance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Blob processing library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⩥"/>
            </a:pPr>
            <a:r>
              <a:rPr lang="en"/>
              <a:t>Finds opponents’ goalie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Masks and Anomalies</a:t>
            </a:r>
            <a:endParaRPr/>
          </a:p>
        </p:txBody>
      </p:sp>
      <p:pic>
        <p:nvPicPr>
          <p:cNvPr id="423" name="Google Shape;4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725" y="229225"/>
            <a:ext cx="3038475" cy="22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 rotWithShape="1">
          <a:blip r:embed="rId4">
            <a:alphaModFix/>
          </a:blip>
          <a:srcRect b="0" l="10499" r="12184" t="0"/>
          <a:stretch/>
        </p:blipFill>
        <p:spPr>
          <a:xfrm>
            <a:off x="5770490" y="2213250"/>
            <a:ext cx="2922300" cy="283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/>
          <p:nvPr>
            <p:ph type="title"/>
          </p:nvPr>
        </p:nvSpPr>
        <p:spPr>
          <a:xfrm>
            <a:off x="1334450" y="805875"/>
            <a:ext cx="6475200" cy="59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30" name="Google Shape;430;p21"/>
          <p:cNvSpPr txBox="1"/>
          <p:nvPr>
            <p:ph idx="1" type="body"/>
          </p:nvPr>
        </p:nvSpPr>
        <p:spPr>
          <a:xfrm>
            <a:off x="1334450" y="1513149"/>
            <a:ext cx="6475200" cy="28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danius template">
  <a:themeElements>
    <a:clrScheme name="Custom 347">
      <a:dk1>
        <a:srgbClr val="FFFFFF"/>
      </a:dk1>
      <a:lt1>
        <a:srgbClr val="1D0216"/>
      </a:lt1>
      <a:dk2>
        <a:srgbClr val="A58CA2"/>
      </a:dk2>
      <a:lt2>
        <a:srgbClr val="5C2C4F"/>
      </a:lt2>
      <a:accent1>
        <a:srgbClr val="B64B7F"/>
      </a:accent1>
      <a:accent2>
        <a:srgbClr val="881882"/>
      </a:accent2>
      <a:accent3>
        <a:srgbClr val="705FA0"/>
      </a:accent3>
      <a:accent4>
        <a:srgbClr val="E6AE39"/>
      </a:accent4>
      <a:accent5>
        <a:srgbClr val="591341"/>
      </a:accent5>
      <a:accent6>
        <a:srgbClr val="1D0216"/>
      </a:accent6>
      <a:hlink>
        <a:srgbClr val="F8BEF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