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4" r:id="rId2"/>
    <p:sldId id="256" r:id="rId3"/>
    <p:sldId id="257" r:id="rId4"/>
    <p:sldId id="259" r:id="rId5"/>
    <p:sldId id="258"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1551213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358109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17316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2436123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27369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985986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3852401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334887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380074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131497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32E3E7-4731-4D13-BC73-2695A39F8150}"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2948000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32E3E7-4731-4D13-BC73-2695A39F8150}" type="datetimeFigureOut">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4242276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32E3E7-4731-4D13-BC73-2695A39F8150}" type="datetimeFigureOut">
              <a:rPr lang="en-US" smtClean="0"/>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185235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2E3E7-4731-4D13-BC73-2695A39F8150}" type="datetimeFigureOut">
              <a:rPr lang="en-US" smtClean="0"/>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400067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32E3E7-4731-4D13-BC73-2695A39F8150}"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2642976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32E3E7-4731-4D13-BC73-2695A39F8150}"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334700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32E3E7-4731-4D13-BC73-2695A39F8150}" type="datetimeFigureOut">
              <a:rPr lang="en-US" smtClean="0"/>
              <a:t>11/8/2020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89B8FFE-ED93-479A-BB6D-2318CF88438C}" type="slidenum">
              <a:rPr lang="en-US" smtClean="0"/>
              <a:t>‹#›</a:t>
            </a:fld>
            <a:endParaRPr lang="en-US"/>
          </a:p>
        </p:txBody>
      </p:sp>
    </p:spTree>
    <p:extLst>
      <p:ext uri="{BB962C8B-B14F-4D97-AF65-F5344CB8AC3E}">
        <p14:creationId xmlns:p14="http://schemas.microsoft.com/office/powerpoint/2010/main" val="4182140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3709D-A486-4712-911C-35848EC7F489}"/>
              </a:ext>
            </a:extLst>
          </p:cNvPr>
          <p:cNvSpPr>
            <a:spLocks noGrp="1"/>
          </p:cNvSpPr>
          <p:nvPr>
            <p:ph type="title"/>
          </p:nvPr>
        </p:nvSpPr>
        <p:spPr/>
        <p:txBody>
          <a:bodyPr/>
          <a:lstStyle/>
          <a:p>
            <a:r>
              <a:rPr lang="en-US" dirty="0">
                <a:solidFill>
                  <a:srgbClr val="FF0000"/>
                </a:solidFill>
              </a:rPr>
              <a:t>Instructions</a:t>
            </a:r>
            <a:endParaRPr lang="en-US" dirty="0"/>
          </a:p>
        </p:txBody>
      </p:sp>
      <p:sp>
        <p:nvSpPr>
          <p:cNvPr id="3" name="Content Placeholder 2">
            <a:extLst>
              <a:ext uri="{FF2B5EF4-FFF2-40B4-BE49-F238E27FC236}">
                <a16:creationId xmlns:a16="http://schemas.microsoft.com/office/drawing/2014/main" id="{E8FD39D2-CF94-480F-A563-B4E825A3D006}"/>
              </a:ext>
            </a:extLst>
          </p:cNvPr>
          <p:cNvSpPr>
            <a:spLocks noGrp="1"/>
          </p:cNvSpPr>
          <p:nvPr>
            <p:ph idx="1"/>
          </p:nvPr>
        </p:nvSpPr>
        <p:spPr>
          <a:xfrm>
            <a:off x="677334" y="1283516"/>
            <a:ext cx="8596668" cy="5134061"/>
          </a:xfrm>
        </p:spPr>
        <p:txBody>
          <a:bodyPr>
            <a:normAutofit/>
          </a:bodyPr>
          <a:lstStyle/>
          <a:p>
            <a:r>
              <a:rPr lang="en-US" i="1" dirty="0"/>
              <a:t>This slide should be removed from the final presentation. The text here describes the presentation template and how you can make use of it. </a:t>
            </a:r>
          </a:p>
          <a:p>
            <a:r>
              <a:rPr lang="en-US" dirty="0"/>
              <a:t>This presentation is an example and you can use any or all of it as you see fit. It should provide someone with an overview of what your project is about, how it was done, what the results where and how it matched your original hypothesis/purpose. </a:t>
            </a:r>
          </a:p>
          <a:p>
            <a:r>
              <a:rPr lang="en-US" dirty="0"/>
              <a:t>The presentation should be informative without the need for additional narration. </a:t>
            </a:r>
          </a:p>
          <a:p>
            <a:r>
              <a:rPr lang="en-US" dirty="0"/>
              <a:t>Additional slides are often needed when there is more information than can be presented on a single slide. Images, figures and tables are useful ways to present information. </a:t>
            </a:r>
          </a:p>
          <a:p>
            <a:r>
              <a:rPr lang="en-US" dirty="0"/>
              <a:t>Do not try to put too much information on one slide. Multiple slides are often better especially when presenting results. </a:t>
            </a:r>
          </a:p>
          <a:p>
            <a:endParaRPr lang="en-US" dirty="0"/>
          </a:p>
        </p:txBody>
      </p:sp>
    </p:spTree>
    <p:extLst>
      <p:ext uri="{BB962C8B-B14F-4D97-AF65-F5344CB8AC3E}">
        <p14:creationId xmlns:p14="http://schemas.microsoft.com/office/powerpoint/2010/main" val="1060006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5558-C413-40F0-A9DD-2A2857D43265}"/>
              </a:ext>
            </a:extLst>
          </p:cNvPr>
          <p:cNvSpPr>
            <a:spLocks noGrp="1"/>
          </p:cNvSpPr>
          <p:nvPr>
            <p:ph type="ctrTitle"/>
          </p:nvPr>
        </p:nvSpPr>
        <p:spPr/>
        <p:txBody>
          <a:bodyPr/>
          <a:lstStyle/>
          <a:p>
            <a:r>
              <a:rPr lang="en-US" dirty="0"/>
              <a:t>Project Title</a:t>
            </a:r>
          </a:p>
        </p:txBody>
      </p:sp>
      <p:sp>
        <p:nvSpPr>
          <p:cNvPr id="3" name="Subtitle 2">
            <a:extLst>
              <a:ext uri="{FF2B5EF4-FFF2-40B4-BE49-F238E27FC236}">
                <a16:creationId xmlns:a16="http://schemas.microsoft.com/office/drawing/2014/main" id="{71FA0014-C0EB-4DB4-88BD-F5277536AFF4}"/>
              </a:ext>
            </a:extLst>
          </p:cNvPr>
          <p:cNvSpPr>
            <a:spLocks noGrp="1"/>
          </p:cNvSpPr>
          <p:nvPr>
            <p:ph type="subTitle" idx="1"/>
          </p:nvPr>
        </p:nvSpPr>
        <p:spPr/>
        <p:txBody>
          <a:bodyPr/>
          <a:lstStyle/>
          <a:p>
            <a:r>
              <a:rPr lang="en-US" dirty="0"/>
              <a:t>Student name</a:t>
            </a:r>
          </a:p>
        </p:txBody>
      </p:sp>
    </p:spTree>
    <p:extLst>
      <p:ext uri="{BB962C8B-B14F-4D97-AF65-F5344CB8AC3E}">
        <p14:creationId xmlns:p14="http://schemas.microsoft.com/office/powerpoint/2010/main" val="2653856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4D80F-75AB-4C8D-8FFC-5A7E455C082A}"/>
              </a:ext>
            </a:extLst>
          </p:cNvPr>
          <p:cNvSpPr>
            <a:spLocks noGrp="1"/>
          </p:cNvSpPr>
          <p:nvPr>
            <p:ph type="title"/>
          </p:nvPr>
        </p:nvSpPr>
        <p:spPr/>
        <p:txBody>
          <a:bodyPr/>
          <a:lstStyle/>
          <a:p>
            <a:r>
              <a:rPr lang="en-US" dirty="0"/>
              <a:t>Hypothesis</a:t>
            </a:r>
          </a:p>
        </p:txBody>
      </p:sp>
      <p:sp>
        <p:nvSpPr>
          <p:cNvPr id="3" name="Content Placeholder 2">
            <a:extLst>
              <a:ext uri="{FF2B5EF4-FFF2-40B4-BE49-F238E27FC236}">
                <a16:creationId xmlns:a16="http://schemas.microsoft.com/office/drawing/2014/main" id="{108D16F9-725B-48F8-B7F4-48B411F6C79A}"/>
              </a:ext>
            </a:extLst>
          </p:cNvPr>
          <p:cNvSpPr>
            <a:spLocks noGrp="1"/>
          </p:cNvSpPr>
          <p:nvPr>
            <p:ph idx="1"/>
          </p:nvPr>
        </p:nvSpPr>
        <p:spPr/>
        <p:txBody>
          <a:bodyPr/>
          <a:lstStyle/>
          <a:p>
            <a:r>
              <a:rPr lang="en-US" dirty="0"/>
              <a:t>Short statement of what the desired results will be and how experiments might prove this to be true</a:t>
            </a:r>
          </a:p>
        </p:txBody>
      </p:sp>
    </p:spTree>
    <p:extLst>
      <p:ext uri="{BB962C8B-B14F-4D97-AF65-F5344CB8AC3E}">
        <p14:creationId xmlns:p14="http://schemas.microsoft.com/office/powerpoint/2010/main" val="1395754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194D-DCD9-42E1-9334-191A105A3060}"/>
              </a:ext>
            </a:extLst>
          </p:cNvPr>
          <p:cNvSpPr>
            <a:spLocks noGrp="1"/>
          </p:cNvSpPr>
          <p:nvPr>
            <p:ph type="title"/>
          </p:nvPr>
        </p:nvSpPr>
        <p:spPr/>
        <p:txBody>
          <a:bodyPr/>
          <a:lstStyle/>
          <a:p>
            <a:r>
              <a:rPr lang="en-US" dirty="0"/>
              <a:t>Materials</a:t>
            </a:r>
          </a:p>
        </p:txBody>
      </p:sp>
      <p:sp>
        <p:nvSpPr>
          <p:cNvPr id="3" name="Content Placeholder 2">
            <a:extLst>
              <a:ext uri="{FF2B5EF4-FFF2-40B4-BE49-F238E27FC236}">
                <a16:creationId xmlns:a16="http://schemas.microsoft.com/office/drawing/2014/main" id="{48258B0F-4069-4D54-8B06-7A3A0C8087EB}"/>
              </a:ext>
            </a:extLst>
          </p:cNvPr>
          <p:cNvSpPr>
            <a:spLocks noGrp="1"/>
          </p:cNvSpPr>
          <p:nvPr>
            <p:ph idx="1"/>
          </p:nvPr>
        </p:nvSpPr>
        <p:spPr/>
        <p:txBody>
          <a:bodyPr/>
          <a:lstStyle/>
          <a:p>
            <a:r>
              <a:rPr lang="en-US" dirty="0"/>
              <a:t>List of materials, hardware and software that will be used in the project</a:t>
            </a:r>
          </a:p>
        </p:txBody>
      </p:sp>
    </p:spTree>
    <p:extLst>
      <p:ext uri="{BB962C8B-B14F-4D97-AF65-F5344CB8AC3E}">
        <p14:creationId xmlns:p14="http://schemas.microsoft.com/office/powerpoint/2010/main" val="894310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14F93-849A-492B-A907-75BF53AE766F}"/>
              </a:ext>
            </a:extLst>
          </p:cNvPr>
          <p:cNvSpPr>
            <a:spLocks noGrp="1"/>
          </p:cNvSpPr>
          <p:nvPr>
            <p:ph type="title"/>
          </p:nvPr>
        </p:nvSpPr>
        <p:spPr/>
        <p:txBody>
          <a:bodyPr/>
          <a:lstStyle/>
          <a:p>
            <a:r>
              <a:rPr lang="en-US" dirty="0"/>
              <a:t>Procedures</a:t>
            </a:r>
          </a:p>
        </p:txBody>
      </p:sp>
      <p:sp>
        <p:nvSpPr>
          <p:cNvPr id="3" name="Content Placeholder 2">
            <a:extLst>
              <a:ext uri="{FF2B5EF4-FFF2-40B4-BE49-F238E27FC236}">
                <a16:creationId xmlns:a16="http://schemas.microsoft.com/office/drawing/2014/main" id="{15F8CB63-8F49-41AD-8F75-BA0B36FD6DE7}"/>
              </a:ext>
            </a:extLst>
          </p:cNvPr>
          <p:cNvSpPr>
            <a:spLocks noGrp="1"/>
          </p:cNvSpPr>
          <p:nvPr>
            <p:ph idx="1"/>
          </p:nvPr>
        </p:nvSpPr>
        <p:spPr/>
        <p:txBody>
          <a:bodyPr/>
          <a:lstStyle/>
          <a:p>
            <a:r>
              <a:rPr lang="en-US" dirty="0"/>
              <a:t>Major procedures used in the project. The Research Plan should have detailed procedures.</a:t>
            </a:r>
          </a:p>
        </p:txBody>
      </p:sp>
    </p:spTree>
    <p:extLst>
      <p:ext uri="{BB962C8B-B14F-4D97-AF65-F5344CB8AC3E}">
        <p14:creationId xmlns:p14="http://schemas.microsoft.com/office/powerpoint/2010/main" val="495641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C0C01-AF22-4245-AECC-393430A9F446}"/>
              </a:ext>
            </a:extLst>
          </p:cNvPr>
          <p:cNvSpPr>
            <a:spLocks noGrp="1"/>
          </p:cNvSpPr>
          <p:nvPr>
            <p:ph type="title"/>
          </p:nvPr>
        </p:nvSpPr>
        <p:spPr/>
        <p:txBody>
          <a:bodyPr/>
          <a:lstStyle/>
          <a:p>
            <a:r>
              <a:rPr lang="en-US" dirty="0"/>
              <a:t>Data</a:t>
            </a:r>
          </a:p>
        </p:txBody>
      </p:sp>
      <p:sp>
        <p:nvSpPr>
          <p:cNvPr id="3" name="Content Placeholder 2">
            <a:extLst>
              <a:ext uri="{FF2B5EF4-FFF2-40B4-BE49-F238E27FC236}">
                <a16:creationId xmlns:a16="http://schemas.microsoft.com/office/drawing/2014/main" id="{C9C6201C-AAAB-49DC-A573-CED92D5472EC}"/>
              </a:ext>
            </a:extLst>
          </p:cNvPr>
          <p:cNvSpPr>
            <a:spLocks noGrp="1"/>
          </p:cNvSpPr>
          <p:nvPr>
            <p:ph idx="1"/>
          </p:nvPr>
        </p:nvSpPr>
        <p:spPr/>
        <p:txBody>
          <a:bodyPr/>
          <a:lstStyle/>
          <a:p>
            <a:r>
              <a:rPr lang="en-US" dirty="0"/>
              <a:t>Present your data here. Tables and graphs tend to be useful. </a:t>
            </a:r>
          </a:p>
        </p:txBody>
      </p:sp>
    </p:spTree>
    <p:extLst>
      <p:ext uri="{BB962C8B-B14F-4D97-AF65-F5344CB8AC3E}">
        <p14:creationId xmlns:p14="http://schemas.microsoft.com/office/powerpoint/2010/main" val="1743755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CCDD0-0546-4AC2-968C-687842FB7965}"/>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9D322125-8F5F-4135-B967-C2E0A290BDBC}"/>
              </a:ext>
            </a:extLst>
          </p:cNvPr>
          <p:cNvSpPr>
            <a:spLocks noGrp="1"/>
          </p:cNvSpPr>
          <p:nvPr>
            <p:ph idx="1"/>
          </p:nvPr>
        </p:nvSpPr>
        <p:spPr/>
        <p:txBody>
          <a:bodyPr/>
          <a:lstStyle/>
          <a:p>
            <a:r>
              <a:rPr lang="en-US" dirty="0"/>
              <a:t>Bullet points with the results of interpreting your data</a:t>
            </a:r>
          </a:p>
        </p:txBody>
      </p:sp>
    </p:spTree>
    <p:extLst>
      <p:ext uri="{BB962C8B-B14F-4D97-AF65-F5344CB8AC3E}">
        <p14:creationId xmlns:p14="http://schemas.microsoft.com/office/powerpoint/2010/main" val="1944475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0255-FA3A-442E-94D6-2483B10CC98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5D3A0CCD-C35B-489E-B96A-E4B066969596}"/>
              </a:ext>
            </a:extLst>
          </p:cNvPr>
          <p:cNvSpPr>
            <a:spLocks noGrp="1"/>
          </p:cNvSpPr>
          <p:nvPr>
            <p:ph idx="1"/>
          </p:nvPr>
        </p:nvSpPr>
        <p:spPr/>
        <p:txBody>
          <a:bodyPr/>
          <a:lstStyle/>
          <a:p>
            <a:r>
              <a:rPr lang="en-US" dirty="0"/>
              <a:t>Highlight the project and its results</a:t>
            </a:r>
          </a:p>
          <a:p>
            <a:r>
              <a:rPr lang="en-US" dirty="0"/>
              <a:t>Indicate how the results </a:t>
            </a:r>
            <a:r>
              <a:rPr lang="en-US"/>
              <a:t>reflect the hypothesis</a:t>
            </a:r>
            <a:endParaRPr lang="en-US" dirty="0"/>
          </a:p>
        </p:txBody>
      </p:sp>
    </p:spTree>
    <p:extLst>
      <p:ext uri="{BB962C8B-B14F-4D97-AF65-F5344CB8AC3E}">
        <p14:creationId xmlns:p14="http://schemas.microsoft.com/office/powerpoint/2010/main" val="12488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0255-FA3A-442E-94D6-2483B10CC984}"/>
              </a:ext>
            </a:extLst>
          </p:cNvPr>
          <p:cNvSpPr>
            <a:spLocks noGrp="1"/>
          </p:cNvSpPr>
          <p:nvPr>
            <p:ph type="title"/>
          </p:nvPr>
        </p:nvSpPr>
        <p:spPr/>
        <p:txBody>
          <a:bodyPr/>
          <a:lstStyle/>
          <a:p>
            <a:r>
              <a:rPr lang="en-US" dirty="0"/>
              <a:t>Future Work</a:t>
            </a:r>
          </a:p>
        </p:txBody>
      </p:sp>
      <p:sp>
        <p:nvSpPr>
          <p:cNvPr id="3" name="Content Placeholder 2">
            <a:extLst>
              <a:ext uri="{FF2B5EF4-FFF2-40B4-BE49-F238E27FC236}">
                <a16:creationId xmlns:a16="http://schemas.microsoft.com/office/drawing/2014/main" id="{5D3A0CCD-C35B-489E-B96A-E4B066969596}"/>
              </a:ext>
            </a:extLst>
          </p:cNvPr>
          <p:cNvSpPr>
            <a:spLocks noGrp="1"/>
          </p:cNvSpPr>
          <p:nvPr>
            <p:ph idx="1"/>
          </p:nvPr>
        </p:nvSpPr>
        <p:spPr/>
        <p:txBody>
          <a:bodyPr/>
          <a:lstStyle/>
          <a:p>
            <a:r>
              <a:rPr lang="en-US" dirty="0"/>
              <a:t>This is an optional slide</a:t>
            </a:r>
          </a:p>
          <a:p>
            <a:r>
              <a:rPr lang="en-US" dirty="0"/>
              <a:t>You can indicate what future experiments may be interesting based on the results of your </a:t>
            </a:r>
            <a:r>
              <a:rPr lang="en-US"/>
              <a:t>current project</a:t>
            </a:r>
            <a:endParaRPr lang="en-US" dirty="0"/>
          </a:p>
        </p:txBody>
      </p:sp>
    </p:spTree>
    <p:extLst>
      <p:ext uri="{BB962C8B-B14F-4D97-AF65-F5344CB8AC3E}">
        <p14:creationId xmlns:p14="http://schemas.microsoft.com/office/powerpoint/2010/main" val="352305322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TotalTime>
  <Words>260</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Instructions</vt:lpstr>
      <vt:lpstr>Project Title</vt:lpstr>
      <vt:lpstr>Hypothesis</vt:lpstr>
      <vt:lpstr>Materials</vt:lpstr>
      <vt:lpstr>Procedures</vt:lpstr>
      <vt:lpstr>Data</vt:lpstr>
      <vt:lpstr>Analysis</vt:lpstr>
      <vt:lpstr>Summary</vt:lpstr>
      <vt:lpstr>Future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William Wong</dc:creator>
  <cp:lastModifiedBy>William Wong</cp:lastModifiedBy>
  <cp:revision>5</cp:revision>
  <dcterms:created xsi:type="dcterms:W3CDTF">2020-10-31T00:57:23Z</dcterms:created>
  <dcterms:modified xsi:type="dcterms:W3CDTF">2020-11-08T21:39:37Z</dcterms:modified>
</cp:coreProperties>
</file>