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64" r:id="rId2"/>
    <p:sldId id="256" r:id="rId3"/>
    <p:sldId id="257" r:id="rId4"/>
    <p:sldId id="259" r:id="rId5"/>
    <p:sldId id="258"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44593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150531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083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606766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4159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312691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975705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36350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406076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44714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32E3E7-4731-4D13-BC73-2695A39F8150}"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64360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32E3E7-4731-4D13-BC73-2695A39F8150}"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89936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32E3E7-4731-4D13-BC73-2695A39F8150}"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74719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2E3E7-4731-4D13-BC73-2695A39F8150}"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8897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32E3E7-4731-4D13-BC73-2695A39F8150}"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53765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
        <p:nvSpPr>
          <p:cNvPr id="5" name="Date Placeholder 4"/>
          <p:cNvSpPr>
            <a:spLocks noGrp="1"/>
          </p:cNvSpPr>
          <p:nvPr>
            <p:ph type="dt" sz="half" idx="10"/>
          </p:nvPr>
        </p:nvSpPr>
        <p:spPr/>
        <p:txBody>
          <a:bodyPr/>
          <a:lstStyle/>
          <a:p>
            <a:fld id="{EE32E3E7-4731-4D13-BC73-2695A39F8150}" type="datetimeFigureOut">
              <a:rPr lang="en-US" smtClean="0"/>
              <a:t>11/8/2020</a:t>
            </a:fld>
            <a:endParaRPr lang="en-US"/>
          </a:p>
        </p:txBody>
      </p:sp>
    </p:spTree>
    <p:extLst>
      <p:ext uri="{BB962C8B-B14F-4D97-AF65-F5344CB8AC3E}">
        <p14:creationId xmlns:p14="http://schemas.microsoft.com/office/powerpoint/2010/main" val="312634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32E3E7-4731-4D13-BC73-2695A39F8150}" type="datetimeFigureOut">
              <a:rPr lang="en-US" smtClean="0"/>
              <a:t>11/8/2020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9B8FFE-ED93-479A-BB6D-2318CF88438C}" type="slidenum">
              <a:rPr lang="en-US" smtClean="0"/>
              <a:t>‹#›</a:t>
            </a:fld>
            <a:endParaRPr lang="en-US"/>
          </a:p>
        </p:txBody>
      </p:sp>
    </p:spTree>
    <p:extLst>
      <p:ext uri="{BB962C8B-B14F-4D97-AF65-F5344CB8AC3E}">
        <p14:creationId xmlns:p14="http://schemas.microsoft.com/office/powerpoint/2010/main" val="381565410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0C01-AF22-4245-AECC-393430A9F446}"/>
              </a:ext>
            </a:extLst>
          </p:cNvPr>
          <p:cNvSpPr>
            <a:spLocks noGrp="1"/>
          </p:cNvSpPr>
          <p:nvPr>
            <p:ph type="title"/>
          </p:nvPr>
        </p:nvSpPr>
        <p:spPr/>
        <p:txBody>
          <a:bodyPr/>
          <a:lstStyle/>
          <a:p>
            <a:r>
              <a:rPr lang="en-US" dirty="0">
                <a:solidFill>
                  <a:srgbClr val="FF0000"/>
                </a:solidFill>
              </a:rPr>
              <a:t>Instructions</a:t>
            </a:r>
          </a:p>
        </p:txBody>
      </p:sp>
      <p:sp>
        <p:nvSpPr>
          <p:cNvPr id="3" name="Content Placeholder 2">
            <a:extLst>
              <a:ext uri="{FF2B5EF4-FFF2-40B4-BE49-F238E27FC236}">
                <a16:creationId xmlns:a16="http://schemas.microsoft.com/office/drawing/2014/main" id="{C9C6201C-AAAB-49DC-A573-CED92D5472EC}"/>
              </a:ext>
            </a:extLst>
          </p:cNvPr>
          <p:cNvSpPr>
            <a:spLocks noGrp="1"/>
          </p:cNvSpPr>
          <p:nvPr>
            <p:ph idx="1"/>
          </p:nvPr>
        </p:nvSpPr>
        <p:spPr>
          <a:xfrm>
            <a:off x="677334" y="1333850"/>
            <a:ext cx="8596668" cy="5142451"/>
          </a:xfrm>
        </p:spPr>
        <p:txBody>
          <a:bodyPr/>
          <a:lstStyle/>
          <a:p>
            <a:r>
              <a:rPr lang="en-US" i="1" dirty="0"/>
              <a:t>This slide should be removed from the final presentation. The text here describes the presentation template and how you can make use of it. </a:t>
            </a:r>
          </a:p>
          <a:p>
            <a:r>
              <a:rPr lang="en-US" dirty="0"/>
              <a:t>This presentation is an example and you can use any or all of it as you see fit. It should provide someone with an overview of what your project is about, how it was done, what the results where and how it matched your original hypothesis/purpose. </a:t>
            </a:r>
          </a:p>
          <a:p>
            <a:r>
              <a:rPr lang="en-US" dirty="0"/>
              <a:t>The presentation should be informative without the need for additional narration. </a:t>
            </a:r>
          </a:p>
          <a:p>
            <a:r>
              <a:rPr lang="en-US" dirty="0"/>
              <a:t>Additional slides are often needed when there is more information than can be presented on a single slide. Images, figures and tables are useful ways to present information. </a:t>
            </a:r>
          </a:p>
          <a:p>
            <a:r>
              <a:rPr lang="en-US" dirty="0"/>
              <a:t>Do not try to put too much information on one slide. Multiple slides are often better especially when presenting results. </a:t>
            </a:r>
          </a:p>
        </p:txBody>
      </p:sp>
    </p:spTree>
    <p:extLst>
      <p:ext uri="{BB962C8B-B14F-4D97-AF65-F5344CB8AC3E}">
        <p14:creationId xmlns:p14="http://schemas.microsoft.com/office/powerpoint/2010/main" val="346581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5558-C413-40F0-A9DD-2A2857D43265}"/>
              </a:ext>
            </a:extLst>
          </p:cNvPr>
          <p:cNvSpPr>
            <a:spLocks noGrp="1"/>
          </p:cNvSpPr>
          <p:nvPr>
            <p:ph type="ctrTitle"/>
          </p:nvPr>
        </p:nvSpPr>
        <p:spPr/>
        <p:txBody>
          <a:bodyPr/>
          <a:lstStyle/>
          <a:p>
            <a:r>
              <a:rPr lang="en-US" dirty="0"/>
              <a:t>Project Title</a:t>
            </a:r>
          </a:p>
        </p:txBody>
      </p:sp>
      <p:sp>
        <p:nvSpPr>
          <p:cNvPr id="3" name="Subtitle 2">
            <a:extLst>
              <a:ext uri="{FF2B5EF4-FFF2-40B4-BE49-F238E27FC236}">
                <a16:creationId xmlns:a16="http://schemas.microsoft.com/office/drawing/2014/main" id="{71FA0014-C0EB-4DB4-88BD-F5277536AFF4}"/>
              </a:ext>
            </a:extLst>
          </p:cNvPr>
          <p:cNvSpPr>
            <a:spLocks noGrp="1"/>
          </p:cNvSpPr>
          <p:nvPr>
            <p:ph type="subTitle" idx="1"/>
          </p:nvPr>
        </p:nvSpPr>
        <p:spPr/>
        <p:txBody>
          <a:bodyPr/>
          <a:lstStyle/>
          <a:p>
            <a:r>
              <a:rPr lang="en-US" dirty="0"/>
              <a:t>Student name</a:t>
            </a:r>
          </a:p>
        </p:txBody>
      </p:sp>
    </p:spTree>
    <p:extLst>
      <p:ext uri="{BB962C8B-B14F-4D97-AF65-F5344CB8AC3E}">
        <p14:creationId xmlns:p14="http://schemas.microsoft.com/office/powerpoint/2010/main" val="265385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4D80F-75AB-4C8D-8FFC-5A7E455C082A}"/>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08D16F9-725B-48F8-B7F4-48B411F6C79A}"/>
              </a:ext>
            </a:extLst>
          </p:cNvPr>
          <p:cNvSpPr>
            <a:spLocks noGrp="1"/>
          </p:cNvSpPr>
          <p:nvPr>
            <p:ph idx="1"/>
          </p:nvPr>
        </p:nvSpPr>
        <p:spPr/>
        <p:txBody>
          <a:bodyPr/>
          <a:lstStyle/>
          <a:p>
            <a:r>
              <a:rPr lang="en-US" dirty="0"/>
              <a:t>Short statement of what the end result of the project will be</a:t>
            </a:r>
          </a:p>
        </p:txBody>
      </p:sp>
    </p:spTree>
    <p:extLst>
      <p:ext uri="{BB962C8B-B14F-4D97-AF65-F5344CB8AC3E}">
        <p14:creationId xmlns:p14="http://schemas.microsoft.com/office/powerpoint/2010/main" val="139575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194D-DCD9-42E1-9334-191A105A3060}"/>
              </a:ext>
            </a:extLst>
          </p:cNvPr>
          <p:cNvSpPr>
            <a:spLocks noGrp="1"/>
          </p:cNvSpPr>
          <p:nvPr>
            <p:ph type="title"/>
          </p:nvPr>
        </p:nvSpPr>
        <p:spPr/>
        <p:txBody>
          <a:bodyPr/>
          <a:lstStyle/>
          <a:p>
            <a:r>
              <a:rPr lang="en-US" dirty="0"/>
              <a:t>Materials</a:t>
            </a:r>
          </a:p>
        </p:txBody>
      </p:sp>
      <p:sp>
        <p:nvSpPr>
          <p:cNvPr id="3" name="Content Placeholder 2">
            <a:extLst>
              <a:ext uri="{FF2B5EF4-FFF2-40B4-BE49-F238E27FC236}">
                <a16:creationId xmlns:a16="http://schemas.microsoft.com/office/drawing/2014/main" id="{48258B0F-4069-4D54-8B06-7A3A0C8087EB}"/>
              </a:ext>
            </a:extLst>
          </p:cNvPr>
          <p:cNvSpPr>
            <a:spLocks noGrp="1"/>
          </p:cNvSpPr>
          <p:nvPr>
            <p:ph idx="1"/>
          </p:nvPr>
        </p:nvSpPr>
        <p:spPr/>
        <p:txBody>
          <a:bodyPr/>
          <a:lstStyle/>
          <a:p>
            <a:r>
              <a:rPr lang="en-US" dirty="0"/>
              <a:t>List of materials, hardware and software that will be used in the project</a:t>
            </a:r>
          </a:p>
        </p:txBody>
      </p:sp>
    </p:spTree>
    <p:extLst>
      <p:ext uri="{BB962C8B-B14F-4D97-AF65-F5344CB8AC3E}">
        <p14:creationId xmlns:p14="http://schemas.microsoft.com/office/powerpoint/2010/main" val="89431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4F93-849A-492B-A907-75BF53AE766F}"/>
              </a:ext>
            </a:extLst>
          </p:cNvPr>
          <p:cNvSpPr>
            <a:spLocks noGrp="1"/>
          </p:cNvSpPr>
          <p:nvPr>
            <p:ph type="title"/>
          </p:nvPr>
        </p:nvSpPr>
        <p:spPr/>
        <p:txBody>
          <a:bodyPr/>
          <a:lstStyle/>
          <a:p>
            <a:r>
              <a:rPr lang="en-US" dirty="0"/>
              <a:t>Plans and Procedures</a:t>
            </a:r>
          </a:p>
        </p:txBody>
      </p:sp>
      <p:sp>
        <p:nvSpPr>
          <p:cNvPr id="3" name="Content Placeholder 2">
            <a:extLst>
              <a:ext uri="{FF2B5EF4-FFF2-40B4-BE49-F238E27FC236}">
                <a16:creationId xmlns:a16="http://schemas.microsoft.com/office/drawing/2014/main" id="{15F8CB63-8F49-41AD-8F75-BA0B36FD6DE7}"/>
              </a:ext>
            </a:extLst>
          </p:cNvPr>
          <p:cNvSpPr>
            <a:spLocks noGrp="1"/>
          </p:cNvSpPr>
          <p:nvPr>
            <p:ph idx="1"/>
          </p:nvPr>
        </p:nvSpPr>
        <p:spPr/>
        <p:txBody>
          <a:bodyPr/>
          <a:lstStyle/>
          <a:p>
            <a:r>
              <a:rPr lang="en-US" dirty="0"/>
              <a:t>Present the major plans and procedures that you did before starting to build the project.</a:t>
            </a:r>
          </a:p>
          <a:p>
            <a:r>
              <a:rPr lang="en-US" dirty="0"/>
              <a:t>This section often includes block diagrams.</a:t>
            </a:r>
          </a:p>
        </p:txBody>
      </p:sp>
    </p:spTree>
    <p:extLst>
      <p:ext uri="{BB962C8B-B14F-4D97-AF65-F5344CB8AC3E}">
        <p14:creationId xmlns:p14="http://schemas.microsoft.com/office/powerpoint/2010/main" val="49564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0C01-AF22-4245-AECC-393430A9F446}"/>
              </a:ext>
            </a:extLst>
          </p:cNvPr>
          <p:cNvSpPr>
            <a:spLocks noGrp="1"/>
          </p:cNvSpPr>
          <p:nvPr>
            <p:ph type="title"/>
          </p:nvPr>
        </p:nvSpPr>
        <p:spPr/>
        <p:txBody>
          <a:bodyPr/>
          <a:lstStyle/>
          <a:p>
            <a:r>
              <a:rPr lang="en-US" dirty="0"/>
              <a:t>Engineering Results</a:t>
            </a:r>
          </a:p>
        </p:txBody>
      </p:sp>
      <p:sp>
        <p:nvSpPr>
          <p:cNvPr id="3" name="Content Placeholder 2">
            <a:extLst>
              <a:ext uri="{FF2B5EF4-FFF2-40B4-BE49-F238E27FC236}">
                <a16:creationId xmlns:a16="http://schemas.microsoft.com/office/drawing/2014/main" id="{C9C6201C-AAAB-49DC-A573-CED92D5472EC}"/>
              </a:ext>
            </a:extLst>
          </p:cNvPr>
          <p:cNvSpPr>
            <a:spLocks noGrp="1"/>
          </p:cNvSpPr>
          <p:nvPr>
            <p:ph idx="1"/>
          </p:nvPr>
        </p:nvSpPr>
        <p:spPr/>
        <p:txBody>
          <a:bodyPr/>
          <a:lstStyle/>
          <a:p>
            <a:r>
              <a:rPr lang="en-US" dirty="0"/>
              <a:t>Present what you designed or built here.</a:t>
            </a:r>
          </a:p>
          <a:p>
            <a:r>
              <a:rPr lang="en-US" dirty="0"/>
              <a:t>Schematics and drawings are useful.</a:t>
            </a:r>
          </a:p>
          <a:p>
            <a:r>
              <a:rPr lang="en-US" dirty="0"/>
              <a:t>Tables and graphs tend to be useful as well. </a:t>
            </a:r>
          </a:p>
        </p:txBody>
      </p:sp>
    </p:spTree>
    <p:extLst>
      <p:ext uri="{BB962C8B-B14F-4D97-AF65-F5344CB8AC3E}">
        <p14:creationId xmlns:p14="http://schemas.microsoft.com/office/powerpoint/2010/main" val="174375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CCDD0-0546-4AC2-968C-687842FB7965}"/>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9D322125-8F5F-4135-B967-C2E0A290BDBC}"/>
              </a:ext>
            </a:extLst>
          </p:cNvPr>
          <p:cNvSpPr>
            <a:spLocks noGrp="1"/>
          </p:cNvSpPr>
          <p:nvPr>
            <p:ph idx="1"/>
          </p:nvPr>
        </p:nvSpPr>
        <p:spPr/>
        <p:txBody>
          <a:bodyPr/>
          <a:lstStyle/>
          <a:p>
            <a:r>
              <a:rPr lang="en-US" dirty="0"/>
              <a:t>Bullet points with the results of interpreting your data</a:t>
            </a:r>
          </a:p>
        </p:txBody>
      </p:sp>
    </p:spTree>
    <p:extLst>
      <p:ext uri="{BB962C8B-B14F-4D97-AF65-F5344CB8AC3E}">
        <p14:creationId xmlns:p14="http://schemas.microsoft.com/office/powerpoint/2010/main" val="194447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255-FA3A-442E-94D6-2483B10CC98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D3A0CCD-C35B-489E-B96A-E4B066969596}"/>
              </a:ext>
            </a:extLst>
          </p:cNvPr>
          <p:cNvSpPr>
            <a:spLocks noGrp="1"/>
          </p:cNvSpPr>
          <p:nvPr>
            <p:ph idx="1"/>
          </p:nvPr>
        </p:nvSpPr>
        <p:spPr/>
        <p:txBody>
          <a:bodyPr/>
          <a:lstStyle/>
          <a:p>
            <a:r>
              <a:rPr lang="en-US" dirty="0"/>
              <a:t>Highlight the project and its results</a:t>
            </a:r>
          </a:p>
          <a:p>
            <a:r>
              <a:rPr lang="en-US" dirty="0"/>
              <a:t>Indicate how the results reflect the purpose of </a:t>
            </a:r>
            <a:r>
              <a:rPr lang="en-US"/>
              <a:t>the project</a:t>
            </a:r>
            <a:endParaRPr lang="en-US" dirty="0"/>
          </a:p>
        </p:txBody>
      </p:sp>
    </p:spTree>
    <p:extLst>
      <p:ext uri="{BB962C8B-B14F-4D97-AF65-F5344CB8AC3E}">
        <p14:creationId xmlns:p14="http://schemas.microsoft.com/office/powerpoint/2010/main" val="12488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255-FA3A-442E-94D6-2483B10CC984}"/>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5D3A0CCD-C35B-489E-B96A-E4B066969596}"/>
              </a:ext>
            </a:extLst>
          </p:cNvPr>
          <p:cNvSpPr>
            <a:spLocks noGrp="1"/>
          </p:cNvSpPr>
          <p:nvPr>
            <p:ph idx="1"/>
          </p:nvPr>
        </p:nvSpPr>
        <p:spPr/>
        <p:txBody>
          <a:bodyPr/>
          <a:lstStyle/>
          <a:p>
            <a:r>
              <a:rPr lang="en-US" dirty="0"/>
              <a:t>This is an optional slide</a:t>
            </a:r>
          </a:p>
          <a:p>
            <a:r>
              <a:rPr lang="en-US"/>
              <a:t>You can indicate what future experiments may be interesting based on the results of your current project</a:t>
            </a:r>
            <a:endParaRPr lang="en-US" dirty="0"/>
          </a:p>
        </p:txBody>
      </p:sp>
    </p:spTree>
    <p:extLst>
      <p:ext uri="{BB962C8B-B14F-4D97-AF65-F5344CB8AC3E}">
        <p14:creationId xmlns:p14="http://schemas.microsoft.com/office/powerpoint/2010/main" val="24217902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58</TotalTime>
  <Words>279</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Instructions</vt:lpstr>
      <vt:lpstr>Project Title</vt:lpstr>
      <vt:lpstr>Purpose</vt:lpstr>
      <vt:lpstr>Materials</vt:lpstr>
      <vt:lpstr>Plans and Procedures</vt:lpstr>
      <vt:lpstr>Engineering Results</vt:lpstr>
      <vt:lpstr>Analysis</vt:lpstr>
      <vt:lpstr>Summary</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William Wong</dc:creator>
  <cp:lastModifiedBy>William Wong</cp:lastModifiedBy>
  <cp:revision>11</cp:revision>
  <dcterms:created xsi:type="dcterms:W3CDTF">2020-10-31T00:57:23Z</dcterms:created>
  <dcterms:modified xsi:type="dcterms:W3CDTF">2020-11-08T21:39:34Z</dcterms:modified>
</cp:coreProperties>
</file>